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305" r:id="rId6"/>
    <p:sldId id="306" r:id="rId7"/>
    <p:sldId id="302" r:id="rId8"/>
    <p:sldId id="303" r:id="rId9"/>
    <p:sldId id="308" r:id="rId10"/>
    <p:sldId id="301" r:id="rId11"/>
    <p:sldId id="270" r:id="rId12"/>
    <p:sldId id="307" r:id="rId13"/>
    <p:sldId id="272" r:id="rId14"/>
    <p:sldId id="293" r:id="rId15"/>
    <p:sldId id="294" r:id="rId16"/>
    <p:sldId id="295" r:id="rId17"/>
    <p:sldId id="296" r:id="rId18"/>
    <p:sldId id="297" r:id="rId19"/>
    <p:sldId id="309" r:id="rId20"/>
    <p:sldId id="324" r:id="rId21"/>
    <p:sldId id="311" r:id="rId22"/>
    <p:sldId id="312" r:id="rId23"/>
    <p:sldId id="313" r:id="rId24"/>
    <p:sldId id="314" r:id="rId25"/>
    <p:sldId id="318" r:id="rId26"/>
    <p:sldId id="319" r:id="rId27"/>
    <p:sldId id="317" r:id="rId28"/>
    <p:sldId id="316" r:id="rId29"/>
    <p:sldId id="315" r:id="rId30"/>
    <p:sldId id="321" r:id="rId31"/>
    <p:sldId id="322" r:id="rId32"/>
    <p:sldId id="323" r:id="rId3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D9D"/>
    <a:srgbClr val="AE9514"/>
    <a:srgbClr val="0A215E"/>
    <a:srgbClr val="AE7C14"/>
    <a:srgbClr val="472C91"/>
    <a:srgbClr val="331A77"/>
    <a:srgbClr val="A22700"/>
    <a:srgbClr val="4986C3"/>
    <a:srgbClr val="CB7117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05" autoAdjust="0"/>
  </p:normalViewPr>
  <p:slideViewPr>
    <p:cSldViewPr>
      <p:cViewPr>
        <p:scale>
          <a:sx n="70" d="100"/>
          <a:sy n="70" d="100"/>
        </p:scale>
        <p:origin x="-1290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12,812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1,728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3,552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56,909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1,597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89018503973999E-3"/>
                  <c:y val="-8.08080808080800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8,036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10,965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997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22,525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83,087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UnitSta_Nat!$C$4:$N$4</c:f>
              <c:strCache>
                <c:ptCount val="12"/>
                <c:pt idx="0">
                  <c:v>Physicians</c:v>
                </c:pt>
                <c:pt idx="1">
                  <c:v>Physician Assistants</c:v>
                </c:pt>
                <c:pt idx="2">
                  <c:v>Nurse Practitioners</c:v>
                </c:pt>
                <c:pt idx="3">
                  <c:v>Nurses</c:v>
                </c:pt>
                <c:pt idx="4">
                  <c:v>Pharmacists</c:v>
                </c:pt>
                <c:pt idx="5">
                  <c:v>Dentists</c:v>
                </c:pt>
                <c:pt idx="6">
                  <c:v>Veterinarians</c:v>
                </c:pt>
                <c:pt idx="7">
                  <c:v>Mental Health Professionals</c:v>
                </c:pt>
                <c:pt idx="8">
                  <c:v>EMS Professionals</c:v>
                </c:pt>
                <c:pt idx="9">
                  <c:v>Respiratory Therapists</c:v>
                </c:pt>
                <c:pt idx="10">
                  <c:v>Other Public Health/Medical</c:v>
                </c:pt>
                <c:pt idx="11">
                  <c:v>Support</c:v>
                </c:pt>
              </c:strCache>
            </c:strRef>
          </c:cat>
          <c:val>
            <c:numRef>
              <c:f>UnitSta_Nat!$C$5:$N$5</c:f>
              <c:numCache>
                <c:formatCode>#,##0</c:formatCode>
                <c:ptCount val="12"/>
                <c:pt idx="0">
                  <c:v>12655</c:v>
                </c:pt>
                <c:pt idx="1">
                  <c:v>1857</c:v>
                </c:pt>
                <c:pt idx="2">
                  <c:v>3376</c:v>
                </c:pt>
                <c:pt idx="3">
                  <c:v>54954</c:v>
                </c:pt>
                <c:pt idx="4">
                  <c:v>3853</c:v>
                </c:pt>
                <c:pt idx="5">
                  <c:v>1625</c:v>
                </c:pt>
                <c:pt idx="6">
                  <c:v>2252</c:v>
                </c:pt>
                <c:pt idx="7">
                  <c:v>7693</c:v>
                </c:pt>
                <c:pt idx="8">
                  <c:v>11354</c:v>
                </c:pt>
                <c:pt idx="9">
                  <c:v>1021</c:v>
                </c:pt>
                <c:pt idx="10">
                  <c:v>23075</c:v>
                </c:pt>
                <c:pt idx="11">
                  <c:v>81436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67680"/>
        <c:axId val="120569216"/>
      </c:barChart>
      <c:catAx>
        <c:axId val="12056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120569216"/>
        <c:crosses val="autoZero"/>
        <c:auto val="1"/>
        <c:lblAlgn val="ctr"/>
        <c:lblOffset val="100"/>
        <c:noMultiLvlLbl val="0"/>
      </c:catAx>
      <c:valAx>
        <c:axId val="120569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20567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Sheet1!$A$1:$A$6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 
(so far)</c:v>
                </c:pt>
              </c:strCache>
            </c:strRef>
          </c:cat>
          <c:val>
            <c:numRef>
              <c:f>Sheet1!$B$1:$B$6</c:f>
              <c:numCache>
                <c:formatCode>#,##0</c:formatCode>
                <c:ptCount val="6"/>
                <c:pt idx="0">
                  <c:v>9444</c:v>
                </c:pt>
                <c:pt idx="1">
                  <c:v>9354</c:v>
                </c:pt>
                <c:pt idx="2">
                  <c:v>12807</c:v>
                </c:pt>
                <c:pt idx="3">
                  <c:v>15972</c:v>
                </c:pt>
                <c:pt idx="4">
                  <c:v>18265</c:v>
                </c:pt>
                <c:pt idx="5">
                  <c:v>14964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438080"/>
        <c:axId val="170718336"/>
      </c:barChart>
      <c:catAx>
        <c:axId val="17743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718336"/>
        <c:crosses val="autoZero"/>
        <c:auto val="1"/>
        <c:lblAlgn val="ctr"/>
        <c:lblOffset val="100"/>
        <c:noMultiLvlLbl val="0"/>
      </c:catAx>
      <c:valAx>
        <c:axId val="1707183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743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AEC03-8BA5-429F-98FE-FB6C8B8F8BEE}" type="doc">
      <dgm:prSet loTypeId="urn:microsoft.com/office/officeart/2005/8/layout/orgChart1" loCatId="hierarchy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BB334D2-2116-467D-AA0A-D8CA37DC94F7}">
      <dgm:prSet phldrT="[Text]"/>
      <dgm:spPr/>
      <dgm:t>
        <a:bodyPr/>
        <a:lstStyle/>
        <a:p>
          <a:r>
            <a:rPr lang="en-US" dirty="0" smtClean="0"/>
            <a:t>HHS</a:t>
          </a:r>
          <a:endParaRPr lang="en-US" dirty="0"/>
        </a:p>
      </dgm:t>
    </dgm:pt>
    <dgm:pt modelId="{B35536E7-C1FE-4699-B7F5-76A059CFB3C6}" type="parTrans" cxnId="{B8695443-DFE9-44FF-97B1-EA263597848E}">
      <dgm:prSet/>
      <dgm:spPr/>
      <dgm:t>
        <a:bodyPr/>
        <a:lstStyle/>
        <a:p>
          <a:endParaRPr lang="en-US"/>
        </a:p>
      </dgm:t>
    </dgm:pt>
    <dgm:pt modelId="{73268AA5-C271-4787-88E9-462736C7A5EC}" type="sibTrans" cxnId="{B8695443-DFE9-44FF-97B1-EA263597848E}">
      <dgm:prSet/>
      <dgm:spPr/>
      <dgm:t>
        <a:bodyPr/>
        <a:lstStyle/>
        <a:p>
          <a:endParaRPr lang="en-US"/>
        </a:p>
      </dgm:t>
    </dgm:pt>
    <dgm:pt modelId="{78F75466-5C85-48AC-BB10-4BDB74C89E1D}">
      <dgm:prSet phldrT="[Text]"/>
      <dgm:spPr/>
      <dgm:t>
        <a:bodyPr/>
        <a:lstStyle/>
        <a:p>
          <a:r>
            <a:rPr lang="en-US" dirty="0" smtClean="0"/>
            <a:t>OASH</a:t>
          </a:r>
          <a:endParaRPr lang="en-US" dirty="0"/>
        </a:p>
      </dgm:t>
    </dgm:pt>
    <dgm:pt modelId="{42293346-2B38-4A5B-BBCC-2651D862E38D}" type="parTrans" cxnId="{C886E5E8-8A48-42C8-8F0C-CB25FBF9B31B}">
      <dgm:prSet/>
      <dgm:spPr/>
      <dgm:t>
        <a:bodyPr/>
        <a:lstStyle/>
        <a:p>
          <a:endParaRPr lang="en-US"/>
        </a:p>
      </dgm:t>
    </dgm:pt>
    <dgm:pt modelId="{FFA02ADB-76DA-440B-A693-BECFCC9B734E}" type="sibTrans" cxnId="{C886E5E8-8A48-42C8-8F0C-CB25FBF9B31B}">
      <dgm:prSet/>
      <dgm:spPr/>
      <dgm:t>
        <a:bodyPr/>
        <a:lstStyle/>
        <a:p>
          <a:endParaRPr lang="en-US"/>
        </a:p>
      </dgm:t>
    </dgm:pt>
    <dgm:pt modelId="{10F843C0-2B75-4644-93A0-611B40498E65}">
      <dgm:prSet phldrT="[Text]"/>
      <dgm:spPr/>
      <dgm:t>
        <a:bodyPr/>
        <a:lstStyle/>
        <a:p>
          <a:r>
            <a:rPr lang="en-US" dirty="0" smtClean="0"/>
            <a:t>ASPR</a:t>
          </a:r>
          <a:endParaRPr lang="en-US" dirty="0"/>
        </a:p>
      </dgm:t>
    </dgm:pt>
    <dgm:pt modelId="{1D2DF025-73CD-476A-A250-674DC70CA666}" type="parTrans" cxnId="{A1577DFC-98DE-4826-81D9-BBFC2F21877F}">
      <dgm:prSet/>
      <dgm:spPr/>
      <dgm:t>
        <a:bodyPr/>
        <a:lstStyle/>
        <a:p>
          <a:endParaRPr lang="en-US"/>
        </a:p>
      </dgm:t>
    </dgm:pt>
    <dgm:pt modelId="{13F77562-C60C-4647-B644-CF1E91D1FE7E}" type="sibTrans" cxnId="{A1577DFC-98DE-4826-81D9-BBFC2F21877F}">
      <dgm:prSet/>
      <dgm:spPr/>
      <dgm:t>
        <a:bodyPr/>
        <a:lstStyle/>
        <a:p>
          <a:endParaRPr lang="en-US"/>
        </a:p>
      </dgm:t>
    </dgm:pt>
    <dgm:pt modelId="{F2BEFD9F-3C45-4583-995C-3C0B34882859}">
      <dgm:prSet/>
      <dgm:spPr/>
      <dgm:t>
        <a:bodyPr/>
        <a:lstStyle/>
        <a:p>
          <a:r>
            <a:rPr lang="en-US" dirty="0" smtClean="0"/>
            <a:t>Surgeon General</a:t>
          </a:r>
          <a:endParaRPr lang="en-US" dirty="0"/>
        </a:p>
      </dgm:t>
    </dgm:pt>
    <dgm:pt modelId="{0BCD27FE-21F3-4F17-8655-5178D21291DC}" type="parTrans" cxnId="{5FB18A46-884C-40ED-9A93-7ED5A5CDF9F7}">
      <dgm:prSet/>
      <dgm:spPr/>
      <dgm:t>
        <a:bodyPr/>
        <a:lstStyle/>
        <a:p>
          <a:endParaRPr lang="en-US"/>
        </a:p>
      </dgm:t>
    </dgm:pt>
    <dgm:pt modelId="{C03020D9-889F-4042-A052-13EE368709F2}" type="sibTrans" cxnId="{5FB18A46-884C-40ED-9A93-7ED5A5CDF9F7}">
      <dgm:prSet/>
      <dgm:spPr/>
      <dgm:t>
        <a:bodyPr/>
        <a:lstStyle/>
        <a:p>
          <a:endParaRPr lang="en-US"/>
        </a:p>
      </dgm:t>
    </dgm:pt>
    <dgm:pt modelId="{5C9D9E2D-326F-4A4E-B1A2-35099993239C}">
      <dgm:prSet/>
      <dgm:spPr/>
      <dgm:t>
        <a:bodyPr/>
        <a:lstStyle/>
        <a:p>
          <a:r>
            <a:rPr lang="en-US" dirty="0" smtClean="0"/>
            <a:t>OEM</a:t>
          </a:r>
          <a:endParaRPr lang="en-US" dirty="0"/>
        </a:p>
      </dgm:t>
    </dgm:pt>
    <dgm:pt modelId="{5C645F8A-4730-4586-A779-77FC926CC9D2}" type="parTrans" cxnId="{D835D3B9-3285-4977-A773-9E62FF9313C5}">
      <dgm:prSet/>
      <dgm:spPr/>
      <dgm:t>
        <a:bodyPr/>
        <a:lstStyle/>
        <a:p>
          <a:endParaRPr lang="en-US"/>
        </a:p>
      </dgm:t>
    </dgm:pt>
    <dgm:pt modelId="{C699EEBE-817D-4DAD-B39A-A507DB224BB3}" type="sibTrans" cxnId="{D835D3B9-3285-4977-A773-9E62FF9313C5}">
      <dgm:prSet/>
      <dgm:spPr/>
      <dgm:t>
        <a:bodyPr/>
        <a:lstStyle/>
        <a:p>
          <a:endParaRPr lang="en-US"/>
        </a:p>
      </dgm:t>
    </dgm:pt>
    <dgm:pt modelId="{A3C96327-E5D8-4DBC-93B9-659F94953962}">
      <dgm:prSet/>
      <dgm:spPr/>
      <dgm:t>
        <a:bodyPr/>
        <a:lstStyle/>
        <a:p>
          <a:r>
            <a:rPr lang="en-US" dirty="0" smtClean="0"/>
            <a:t>PREP Division</a:t>
          </a:r>
          <a:endParaRPr lang="en-US" dirty="0"/>
        </a:p>
      </dgm:t>
    </dgm:pt>
    <dgm:pt modelId="{54F0C372-CC12-4C10-8F89-7609CC512B5C}" type="parTrans" cxnId="{3F899444-894A-40A8-803D-F3927BAAA53C}">
      <dgm:prSet/>
      <dgm:spPr/>
      <dgm:t>
        <a:bodyPr/>
        <a:lstStyle/>
        <a:p>
          <a:endParaRPr lang="en-US"/>
        </a:p>
      </dgm:t>
    </dgm:pt>
    <dgm:pt modelId="{DF4A1675-7F91-4FB9-B8F0-9EB71BCF1C54}" type="sibTrans" cxnId="{3F899444-894A-40A8-803D-F3927BAAA53C}">
      <dgm:prSet/>
      <dgm:spPr/>
      <dgm:t>
        <a:bodyPr/>
        <a:lstStyle/>
        <a:p>
          <a:endParaRPr lang="en-US"/>
        </a:p>
      </dgm:t>
    </dgm:pt>
    <dgm:pt modelId="{F5544B46-2C7B-470E-8A69-74ACFDC4C00E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MRC</a:t>
          </a:r>
          <a:endParaRPr lang="en-US" dirty="0">
            <a:solidFill>
              <a:srgbClr val="FF0000"/>
            </a:solidFill>
          </a:endParaRPr>
        </a:p>
      </dgm:t>
    </dgm:pt>
    <dgm:pt modelId="{8EC987E3-15F4-4199-AB8D-2A10B767EFB2}" type="parTrans" cxnId="{488D3188-1BC7-4D3B-AB7F-2B1C10E403F6}">
      <dgm:prSet/>
      <dgm:spPr/>
      <dgm:t>
        <a:bodyPr/>
        <a:lstStyle/>
        <a:p>
          <a:endParaRPr lang="en-US"/>
        </a:p>
      </dgm:t>
    </dgm:pt>
    <dgm:pt modelId="{180807A6-693F-44F9-BE32-2495603C9248}" type="sibTrans" cxnId="{488D3188-1BC7-4D3B-AB7F-2B1C10E403F6}">
      <dgm:prSet/>
      <dgm:spPr/>
      <dgm:t>
        <a:bodyPr/>
        <a:lstStyle/>
        <a:p>
          <a:endParaRPr lang="en-US"/>
        </a:p>
      </dgm:t>
    </dgm:pt>
    <dgm:pt modelId="{D9127701-8242-4D53-A28D-3F2F86620F8F}" type="pres">
      <dgm:prSet presAssocID="{5ACAEC03-8BA5-429F-98FE-FB6C8B8F8B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3F8D5C-A7CC-4140-9BAB-FA9DA85348DA}" type="pres">
      <dgm:prSet presAssocID="{CBB334D2-2116-467D-AA0A-D8CA37DC94F7}" presName="hierRoot1" presStyleCnt="0">
        <dgm:presLayoutVars>
          <dgm:hierBranch val="init"/>
        </dgm:presLayoutVars>
      </dgm:prSet>
      <dgm:spPr/>
    </dgm:pt>
    <dgm:pt modelId="{A74A7A68-0DE2-42B4-A814-BD5EA0B6CA34}" type="pres">
      <dgm:prSet presAssocID="{CBB334D2-2116-467D-AA0A-D8CA37DC94F7}" presName="rootComposite1" presStyleCnt="0"/>
      <dgm:spPr/>
    </dgm:pt>
    <dgm:pt modelId="{EF769996-E16C-47AE-862B-7E633965A1C3}" type="pres">
      <dgm:prSet presAssocID="{CBB334D2-2116-467D-AA0A-D8CA37DC94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119D-9CB0-43FB-BD3C-D5D1987F21D5}" type="pres">
      <dgm:prSet presAssocID="{CBB334D2-2116-467D-AA0A-D8CA37DC94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308111-B74C-474E-BF43-831B4A36EABD}" type="pres">
      <dgm:prSet presAssocID="{CBB334D2-2116-467D-AA0A-D8CA37DC94F7}" presName="hierChild2" presStyleCnt="0"/>
      <dgm:spPr/>
    </dgm:pt>
    <dgm:pt modelId="{34586149-382A-427F-99FC-48AA596EAED9}" type="pres">
      <dgm:prSet presAssocID="{42293346-2B38-4A5B-BBCC-2651D862E3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22516D7-0C12-40E0-931F-19A1B7910410}" type="pres">
      <dgm:prSet presAssocID="{78F75466-5C85-48AC-BB10-4BDB74C89E1D}" presName="hierRoot2" presStyleCnt="0">
        <dgm:presLayoutVars>
          <dgm:hierBranch/>
        </dgm:presLayoutVars>
      </dgm:prSet>
      <dgm:spPr/>
    </dgm:pt>
    <dgm:pt modelId="{5F0825F4-0BBA-4E0F-8CB2-AC3551BBA07F}" type="pres">
      <dgm:prSet presAssocID="{78F75466-5C85-48AC-BB10-4BDB74C89E1D}" presName="rootComposite" presStyleCnt="0"/>
      <dgm:spPr/>
    </dgm:pt>
    <dgm:pt modelId="{5955C224-5DFB-4540-B89D-061A3369E717}" type="pres">
      <dgm:prSet presAssocID="{78F75466-5C85-48AC-BB10-4BDB74C89E1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2E0FA-C35D-4406-90BD-A45E392761EC}" type="pres">
      <dgm:prSet presAssocID="{78F75466-5C85-48AC-BB10-4BDB74C89E1D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A0F15E-A7B5-40E3-B5A8-58969AF7D6D1}" type="pres">
      <dgm:prSet presAssocID="{78F75466-5C85-48AC-BB10-4BDB74C89E1D}" presName="hierChild4" presStyleCnt="0"/>
      <dgm:spPr/>
    </dgm:pt>
    <dgm:pt modelId="{1DF6CE95-5227-4282-B757-6F4860692D3B}" type="pres">
      <dgm:prSet presAssocID="{0BCD27FE-21F3-4F17-8655-5178D21291DC}" presName="Name35" presStyleLbl="parChTrans1D3" presStyleIdx="0" presStyleCnt="2"/>
      <dgm:spPr/>
      <dgm:t>
        <a:bodyPr/>
        <a:lstStyle/>
        <a:p>
          <a:endParaRPr lang="en-US"/>
        </a:p>
      </dgm:t>
    </dgm:pt>
    <dgm:pt modelId="{89FCDD37-CD6D-4149-89F9-07C26FA5ED40}" type="pres">
      <dgm:prSet presAssocID="{F2BEFD9F-3C45-4583-995C-3C0B34882859}" presName="hierRoot2" presStyleCnt="0">
        <dgm:presLayoutVars>
          <dgm:hierBranch/>
        </dgm:presLayoutVars>
      </dgm:prSet>
      <dgm:spPr/>
    </dgm:pt>
    <dgm:pt modelId="{B93CCBD5-C082-421F-B963-208CCB52452E}" type="pres">
      <dgm:prSet presAssocID="{F2BEFD9F-3C45-4583-995C-3C0B34882859}" presName="rootComposite" presStyleCnt="0"/>
      <dgm:spPr/>
    </dgm:pt>
    <dgm:pt modelId="{596F612B-058F-4591-8A66-653CE2EB871E}" type="pres">
      <dgm:prSet presAssocID="{F2BEFD9F-3C45-4583-995C-3C0B3488285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043170-619A-4D30-92BF-D866E9E39DD7}" type="pres">
      <dgm:prSet presAssocID="{F2BEFD9F-3C45-4583-995C-3C0B34882859}" presName="rootConnector" presStyleLbl="node3" presStyleIdx="0" presStyleCnt="2"/>
      <dgm:spPr/>
      <dgm:t>
        <a:bodyPr/>
        <a:lstStyle/>
        <a:p>
          <a:endParaRPr lang="en-US"/>
        </a:p>
      </dgm:t>
    </dgm:pt>
    <dgm:pt modelId="{3980D86C-EDFC-4B8E-8720-6CC4CC96158E}" type="pres">
      <dgm:prSet presAssocID="{F2BEFD9F-3C45-4583-995C-3C0B34882859}" presName="hierChild4" presStyleCnt="0"/>
      <dgm:spPr/>
    </dgm:pt>
    <dgm:pt modelId="{7C258E2F-4E55-48FB-B5BD-90E4C8CB82F2}" type="pres">
      <dgm:prSet presAssocID="{8EC987E3-15F4-4199-AB8D-2A10B767EFB2}" presName="Name35" presStyleLbl="parChTrans1D4" presStyleIdx="0" presStyleCnt="2"/>
      <dgm:spPr/>
      <dgm:t>
        <a:bodyPr/>
        <a:lstStyle/>
        <a:p>
          <a:endParaRPr lang="en-US"/>
        </a:p>
      </dgm:t>
    </dgm:pt>
    <dgm:pt modelId="{71A65E20-B98C-49CF-8399-2F991A7D286B}" type="pres">
      <dgm:prSet presAssocID="{F5544B46-2C7B-470E-8A69-74ACFDC4C00E}" presName="hierRoot2" presStyleCnt="0">
        <dgm:presLayoutVars>
          <dgm:hierBranch val="init"/>
        </dgm:presLayoutVars>
      </dgm:prSet>
      <dgm:spPr/>
    </dgm:pt>
    <dgm:pt modelId="{BD913525-22E4-4691-B016-4D9DEA69BDCB}" type="pres">
      <dgm:prSet presAssocID="{F5544B46-2C7B-470E-8A69-74ACFDC4C00E}" presName="rootComposite" presStyleCnt="0"/>
      <dgm:spPr/>
    </dgm:pt>
    <dgm:pt modelId="{FBA91BF3-0535-425C-BAD2-3A084C01CA5A}" type="pres">
      <dgm:prSet presAssocID="{F5544B46-2C7B-470E-8A69-74ACFDC4C00E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874E63-99AE-4DC7-9A9C-94E5F61A85AC}" type="pres">
      <dgm:prSet presAssocID="{F5544B46-2C7B-470E-8A69-74ACFDC4C00E}" presName="rootConnector" presStyleLbl="node4" presStyleIdx="0" presStyleCnt="2"/>
      <dgm:spPr/>
      <dgm:t>
        <a:bodyPr/>
        <a:lstStyle/>
        <a:p>
          <a:endParaRPr lang="en-US"/>
        </a:p>
      </dgm:t>
    </dgm:pt>
    <dgm:pt modelId="{08C64AEF-49F6-4C09-B842-EE9DE3EF0A94}" type="pres">
      <dgm:prSet presAssocID="{F5544B46-2C7B-470E-8A69-74ACFDC4C00E}" presName="hierChild4" presStyleCnt="0"/>
      <dgm:spPr/>
    </dgm:pt>
    <dgm:pt modelId="{0C785E3A-AE44-48E8-B73E-2806F5C19009}" type="pres">
      <dgm:prSet presAssocID="{F5544B46-2C7B-470E-8A69-74ACFDC4C00E}" presName="hierChild5" presStyleCnt="0"/>
      <dgm:spPr/>
    </dgm:pt>
    <dgm:pt modelId="{E19A8E24-D780-42BB-A342-9F45613248D5}" type="pres">
      <dgm:prSet presAssocID="{F2BEFD9F-3C45-4583-995C-3C0B34882859}" presName="hierChild5" presStyleCnt="0"/>
      <dgm:spPr/>
    </dgm:pt>
    <dgm:pt modelId="{A94C3408-2DC0-4041-A3CA-6ABB70187831}" type="pres">
      <dgm:prSet presAssocID="{78F75466-5C85-48AC-BB10-4BDB74C89E1D}" presName="hierChild5" presStyleCnt="0"/>
      <dgm:spPr/>
    </dgm:pt>
    <dgm:pt modelId="{D48B6212-EFA3-4B80-A8EA-C5EBE06772CD}" type="pres">
      <dgm:prSet presAssocID="{1D2DF025-73CD-476A-A250-674DC70CA66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799E7D7-989E-425B-8B73-E5B2D7EFF2DB}" type="pres">
      <dgm:prSet presAssocID="{10F843C0-2B75-4644-93A0-611B40498E65}" presName="hierRoot2" presStyleCnt="0">
        <dgm:presLayoutVars>
          <dgm:hierBranch/>
        </dgm:presLayoutVars>
      </dgm:prSet>
      <dgm:spPr/>
    </dgm:pt>
    <dgm:pt modelId="{74D0517C-8721-4C30-A559-3D80EBA382E8}" type="pres">
      <dgm:prSet presAssocID="{10F843C0-2B75-4644-93A0-611B40498E65}" presName="rootComposite" presStyleCnt="0"/>
      <dgm:spPr/>
    </dgm:pt>
    <dgm:pt modelId="{87E07E3A-2EDE-4C7C-A769-C56362DFC86E}" type="pres">
      <dgm:prSet presAssocID="{10F843C0-2B75-4644-93A0-611B40498E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AB4FA-AAFA-4146-AF5A-0FD362CDFA0D}" type="pres">
      <dgm:prSet presAssocID="{10F843C0-2B75-4644-93A0-611B40498E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34F5C65B-06FD-4DED-85FE-842A714F15F4}" type="pres">
      <dgm:prSet presAssocID="{10F843C0-2B75-4644-93A0-611B40498E65}" presName="hierChild4" presStyleCnt="0"/>
      <dgm:spPr/>
    </dgm:pt>
    <dgm:pt modelId="{F710CCB4-5FB7-4A3C-8E61-EDAC0B8DCE4C}" type="pres">
      <dgm:prSet presAssocID="{5C645F8A-4730-4586-A779-77FC926CC9D2}" presName="Name35" presStyleLbl="parChTrans1D3" presStyleIdx="1" presStyleCnt="2"/>
      <dgm:spPr/>
      <dgm:t>
        <a:bodyPr/>
        <a:lstStyle/>
        <a:p>
          <a:endParaRPr lang="en-US"/>
        </a:p>
      </dgm:t>
    </dgm:pt>
    <dgm:pt modelId="{9DB9F28E-B86F-4F56-853C-47251D8171DB}" type="pres">
      <dgm:prSet presAssocID="{5C9D9E2D-326F-4A4E-B1A2-35099993239C}" presName="hierRoot2" presStyleCnt="0">
        <dgm:presLayoutVars>
          <dgm:hierBranch/>
        </dgm:presLayoutVars>
      </dgm:prSet>
      <dgm:spPr/>
    </dgm:pt>
    <dgm:pt modelId="{69864F5C-E853-4ED5-8FDC-1994A8D4A7EC}" type="pres">
      <dgm:prSet presAssocID="{5C9D9E2D-326F-4A4E-B1A2-35099993239C}" presName="rootComposite" presStyleCnt="0"/>
      <dgm:spPr/>
    </dgm:pt>
    <dgm:pt modelId="{B507BE7A-ABA8-48EB-BA67-A804338583BD}" type="pres">
      <dgm:prSet presAssocID="{5C9D9E2D-326F-4A4E-B1A2-35099993239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76EE44-AB3D-4F68-BD91-E1BC2E6AD0C6}" type="pres">
      <dgm:prSet presAssocID="{5C9D9E2D-326F-4A4E-B1A2-35099993239C}" presName="rootConnector" presStyleLbl="node3" presStyleIdx="1" presStyleCnt="2"/>
      <dgm:spPr/>
      <dgm:t>
        <a:bodyPr/>
        <a:lstStyle/>
        <a:p>
          <a:endParaRPr lang="en-US"/>
        </a:p>
      </dgm:t>
    </dgm:pt>
    <dgm:pt modelId="{D20A70A2-7FBA-4602-8BFE-F60BE8E49796}" type="pres">
      <dgm:prSet presAssocID="{5C9D9E2D-326F-4A4E-B1A2-35099993239C}" presName="hierChild4" presStyleCnt="0"/>
      <dgm:spPr/>
    </dgm:pt>
    <dgm:pt modelId="{FF991C5C-5C12-4701-918E-091CDB597394}" type="pres">
      <dgm:prSet presAssocID="{54F0C372-CC12-4C10-8F89-7609CC512B5C}" presName="Name35" presStyleLbl="parChTrans1D4" presStyleIdx="1" presStyleCnt="2"/>
      <dgm:spPr/>
      <dgm:t>
        <a:bodyPr/>
        <a:lstStyle/>
        <a:p>
          <a:endParaRPr lang="en-US"/>
        </a:p>
      </dgm:t>
    </dgm:pt>
    <dgm:pt modelId="{3551C93A-E399-43C8-B266-03C1DB3D5A47}" type="pres">
      <dgm:prSet presAssocID="{A3C96327-E5D8-4DBC-93B9-659F94953962}" presName="hierRoot2" presStyleCnt="0">
        <dgm:presLayoutVars>
          <dgm:hierBranch val="init"/>
        </dgm:presLayoutVars>
      </dgm:prSet>
      <dgm:spPr/>
    </dgm:pt>
    <dgm:pt modelId="{E7438284-D18B-44C6-830E-850338988BA0}" type="pres">
      <dgm:prSet presAssocID="{A3C96327-E5D8-4DBC-93B9-659F94953962}" presName="rootComposite" presStyleCnt="0"/>
      <dgm:spPr/>
    </dgm:pt>
    <dgm:pt modelId="{E54A2C6E-F63A-41C1-B07B-E6EC87831C50}" type="pres">
      <dgm:prSet presAssocID="{A3C96327-E5D8-4DBC-93B9-659F94953962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3A2DF9-FE56-466F-A8B5-C5BA6276F84D}" type="pres">
      <dgm:prSet presAssocID="{A3C96327-E5D8-4DBC-93B9-659F94953962}" presName="rootConnector" presStyleLbl="node4" presStyleIdx="1" presStyleCnt="2"/>
      <dgm:spPr/>
      <dgm:t>
        <a:bodyPr/>
        <a:lstStyle/>
        <a:p>
          <a:endParaRPr lang="en-US"/>
        </a:p>
      </dgm:t>
    </dgm:pt>
    <dgm:pt modelId="{0D948942-1FCA-4BF4-9AA3-A7E5D626A281}" type="pres">
      <dgm:prSet presAssocID="{A3C96327-E5D8-4DBC-93B9-659F94953962}" presName="hierChild4" presStyleCnt="0"/>
      <dgm:spPr/>
    </dgm:pt>
    <dgm:pt modelId="{559859C4-C1D1-4221-8337-9546C9467CB2}" type="pres">
      <dgm:prSet presAssocID="{A3C96327-E5D8-4DBC-93B9-659F94953962}" presName="hierChild5" presStyleCnt="0"/>
      <dgm:spPr/>
    </dgm:pt>
    <dgm:pt modelId="{E47DDE13-10BA-4133-A2D4-462A2B4EEFAC}" type="pres">
      <dgm:prSet presAssocID="{5C9D9E2D-326F-4A4E-B1A2-35099993239C}" presName="hierChild5" presStyleCnt="0"/>
      <dgm:spPr/>
    </dgm:pt>
    <dgm:pt modelId="{F7B1CF3D-7CF4-4C53-BDD3-3482FE82EE86}" type="pres">
      <dgm:prSet presAssocID="{10F843C0-2B75-4644-93A0-611B40498E65}" presName="hierChild5" presStyleCnt="0"/>
      <dgm:spPr/>
    </dgm:pt>
    <dgm:pt modelId="{0D17665A-508F-4E6B-BB38-5B9EF167841C}" type="pres">
      <dgm:prSet presAssocID="{CBB334D2-2116-467D-AA0A-D8CA37DC94F7}" presName="hierChild3" presStyleCnt="0"/>
      <dgm:spPr/>
    </dgm:pt>
  </dgm:ptLst>
  <dgm:cxnLst>
    <dgm:cxn modelId="{A8780923-90A2-4BF5-8B21-1ABAABAF6BBD}" type="presOf" srcId="{5ACAEC03-8BA5-429F-98FE-FB6C8B8F8BEE}" destId="{D9127701-8242-4D53-A28D-3F2F86620F8F}" srcOrd="0" destOrd="0" presId="urn:microsoft.com/office/officeart/2005/8/layout/orgChart1"/>
    <dgm:cxn modelId="{5FB18A46-884C-40ED-9A93-7ED5A5CDF9F7}" srcId="{78F75466-5C85-48AC-BB10-4BDB74C89E1D}" destId="{F2BEFD9F-3C45-4583-995C-3C0B34882859}" srcOrd="0" destOrd="0" parTransId="{0BCD27FE-21F3-4F17-8655-5178D21291DC}" sibTransId="{C03020D9-889F-4042-A052-13EE368709F2}"/>
    <dgm:cxn modelId="{BF91E9FA-E277-4D7D-B41C-557294811D46}" type="presOf" srcId="{78F75466-5C85-48AC-BB10-4BDB74C89E1D}" destId="{5955C224-5DFB-4540-B89D-061A3369E717}" srcOrd="0" destOrd="0" presId="urn:microsoft.com/office/officeart/2005/8/layout/orgChart1"/>
    <dgm:cxn modelId="{3F899444-894A-40A8-803D-F3927BAAA53C}" srcId="{5C9D9E2D-326F-4A4E-B1A2-35099993239C}" destId="{A3C96327-E5D8-4DBC-93B9-659F94953962}" srcOrd="0" destOrd="0" parTransId="{54F0C372-CC12-4C10-8F89-7609CC512B5C}" sibTransId="{DF4A1675-7F91-4FB9-B8F0-9EB71BCF1C54}"/>
    <dgm:cxn modelId="{ECD3C336-282E-4CE3-AD06-4A0FA57C778D}" type="presOf" srcId="{F2BEFD9F-3C45-4583-995C-3C0B34882859}" destId="{596F612B-058F-4591-8A66-653CE2EB871E}" srcOrd="0" destOrd="0" presId="urn:microsoft.com/office/officeart/2005/8/layout/orgChart1"/>
    <dgm:cxn modelId="{A1577DFC-98DE-4826-81D9-BBFC2F21877F}" srcId="{CBB334D2-2116-467D-AA0A-D8CA37DC94F7}" destId="{10F843C0-2B75-4644-93A0-611B40498E65}" srcOrd="1" destOrd="0" parTransId="{1D2DF025-73CD-476A-A250-674DC70CA666}" sibTransId="{13F77562-C60C-4647-B644-CF1E91D1FE7E}"/>
    <dgm:cxn modelId="{5CB017F8-4976-4018-B079-1FF22516D833}" type="presOf" srcId="{F5544B46-2C7B-470E-8A69-74ACFDC4C00E}" destId="{FBA91BF3-0535-425C-BAD2-3A084C01CA5A}" srcOrd="0" destOrd="0" presId="urn:microsoft.com/office/officeart/2005/8/layout/orgChart1"/>
    <dgm:cxn modelId="{D835D3B9-3285-4977-A773-9E62FF9313C5}" srcId="{10F843C0-2B75-4644-93A0-611B40498E65}" destId="{5C9D9E2D-326F-4A4E-B1A2-35099993239C}" srcOrd="0" destOrd="0" parTransId="{5C645F8A-4730-4586-A779-77FC926CC9D2}" sibTransId="{C699EEBE-817D-4DAD-B39A-A507DB224BB3}"/>
    <dgm:cxn modelId="{957B6FAB-79FB-4576-9E94-7682948D6182}" type="presOf" srcId="{CBB334D2-2116-467D-AA0A-D8CA37DC94F7}" destId="{F797119D-9CB0-43FB-BD3C-D5D1987F21D5}" srcOrd="1" destOrd="0" presId="urn:microsoft.com/office/officeart/2005/8/layout/orgChart1"/>
    <dgm:cxn modelId="{2B898EFB-BA4E-4E5A-8D25-BD1A37C30CB0}" type="presOf" srcId="{54F0C372-CC12-4C10-8F89-7609CC512B5C}" destId="{FF991C5C-5C12-4701-918E-091CDB597394}" srcOrd="0" destOrd="0" presId="urn:microsoft.com/office/officeart/2005/8/layout/orgChart1"/>
    <dgm:cxn modelId="{5307217E-51A4-46B5-87BD-DC045E2498AB}" type="presOf" srcId="{F5544B46-2C7B-470E-8A69-74ACFDC4C00E}" destId="{9B874E63-99AE-4DC7-9A9C-94E5F61A85AC}" srcOrd="1" destOrd="0" presId="urn:microsoft.com/office/officeart/2005/8/layout/orgChart1"/>
    <dgm:cxn modelId="{A767B13C-6F0C-4A3A-9924-BDE0CC159724}" type="presOf" srcId="{5C9D9E2D-326F-4A4E-B1A2-35099993239C}" destId="{B507BE7A-ABA8-48EB-BA67-A804338583BD}" srcOrd="0" destOrd="0" presId="urn:microsoft.com/office/officeart/2005/8/layout/orgChart1"/>
    <dgm:cxn modelId="{A4E50934-F49D-4CBA-ADDF-5A9AE985CC9F}" type="presOf" srcId="{5C645F8A-4730-4586-A779-77FC926CC9D2}" destId="{F710CCB4-5FB7-4A3C-8E61-EDAC0B8DCE4C}" srcOrd="0" destOrd="0" presId="urn:microsoft.com/office/officeart/2005/8/layout/orgChart1"/>
    <dgm:cxn modelId="{0A1EFC9B-3CD8-4184-85FA-7F3E74D5D9FA}" type="presOf" srcId="{A3C96327-E5D8-4DBC-93B9-659F94953962}" destId="{E63A2DF9-FE56-466F-A8B5-C5BA6276F84D}" srcOrd="1" destOrd="0" presId="urn:microsoft.com/office/officeart/2005/8/layout/orgChart1"/>
    <dgm:cxn modelId="{EE3B195E-8598-44F0-BBB2-5454BE55528D}" type="presOf" srcId="{A3C96327-E5D8-4DBC-93B9-659F94953962}" destId="{E54A2C6E-F63A-41C1-B07B-E6EC87831C50}" srcOrd="0" destOrd="0" presId="urn:microsoft.com/office/officeart/2005/8/layout/orgChart1"/>
    <dgm:cxn modelId="{E5D643BB-ACC4-45E8-BCB4-F13077FD4F54}" type="presOf" srcId="{F2BEFD9F-3C45-4583-995C-3C0B34882859}" destId="{C6043170-619A-4D30-92BF-D866E9E39DD7}" srcOrd="1" destOrd="0" presId="urn:microsoft.com/office/officeart/2005/8/layout/orgChart1"/>
    <dgm:cxn modelId="{FE884E3D-CE2D-4B5B-81E8-B0E93B8AC26F}" type="presOf" srcId="{10F843C0-2B75-4644-93A0-611B40498E65}" destId="{87E07E3A-2EDE-4C7C-A769-C56362DFC86E}" srcOrd="0" destOrd="0" presId="urn:microsoft.com/office/officeart/2005/8/layout/orgChart1"/>
    <dgm:cxn modelId="{C886E5E8-8A48-42C8-8F0C-CB25FBF9B31B}" srcId="{CBB334D2-2116-467D-AA0A-D8CA37DC94F7}" destId="{78F75466-5C85-48AC-BB10-4BDB74C89E1D}" srcOrd="0" destOrd="0" parTransId="{42293346-2B38-4A5B-BBCC-2651D862E38D}" sibTransId="{FFA02ADB-76DA-440B-A693-BECFCC9B734E}"/>
    <dgm:cxn modelId="{A46B53B9-70FD-4660-8002-55E5DF8893C4}" type="presOf" srcId="{10F843C0-2B75-4644-93A0-611B40498E65}" destId="{459AB4FA-AAFA-4146-AF5A-0FD362CDFA0D}" srcOrd="1" destOrd="0" presId="urn:microsoft.com/office/officeart/2005/8/layout/orgChart1"/>
    <dgm:cxn modelId="{4EBE205C-71EE-4674-84CB-F3E5658D9C75}" type="presOf" srcId="{0BCD27FE-21F3-4F17-8655-5178D21291DC}" destId="{1DF6CE95-5227-4282-B757-6F4860692D3B}" srcOrd="0" destOrd="0" presId="urn:microsoft.com/office/officeart/2005/8/layout/orgChart1"/>
    <dgm:cxn modelId="{488D3188-1BC7-4D3B-AB7F-2B1C10E403F6}" srcId="{F2BEFD9F-3C45-4583-995C-3C0B34882859}" destId="{F5544B46-2C7B-470E-8A69-74ACFDC4C00E}" srcOrd="0" destOrd="0" parTransId="{8EC987E3-15F4-4199-AB8D-2A10B767EFB2}" sibTransId="{180807A6-693F-44F9-BE32-2495603C9248}"/>
    <dgm:cxn modelId="{6FF290DF-BE33-483B-99FB-DA37B72C1858}" type="presOf" srcId="{8EC987E3-15F4-4199-AB8D-2A10B767EFB2}" destId="{7C258E2F-4E55-48FB-B5BD-90E4C8CB82F2}" srcOrd="0" destOrd="0" presId="urn:microsoft.com/office/officeart/2005/8/layout/orgChart1"/>
    <dgm:cxn modelId="{B8695443-DFE9-44FF-97B1-EA263597848E}" srcId="{5ACAEC03-8BA5-429F-98FE-FB6C8B8F8BEE}" destId="{CBB334D2-2116-467D-AA0A-D8CA37DC94F7}" srcOrd="0" destOrd="0" parTransId="{B35536E7-C1FE-4699-B7F5-76A059CFB3C6}" sibTransId="{73268AA5-C271-4787-88E9-462736C7A5EC}"/>
    <dgm:cxn modelId="{91F4D1D8-844D-4F25-8BBB-00B00113E916}" type="presOf" srcId="{CBB334D2-2116-467D-AA0A-D8CA37DC94F7}" destId="{EF769996-E16C-47AE-862B-7E633965A1C3}" srcOrd="0" destOrd="0" presId="urn:microsoft.com/office/officeart/2005/8/layout/orgChart1"/>
    <dgm:cxn modelId="{2E36CD81-21B7-4A10-8BB8-E6E0FFD932E9}" type="presOf" srcId="{5C9D9E2D-326F-4A4E-B1A2-35099993239C}" destId="{4B76EE44-AB3D-4F68-BD91-E1BC2E6AD0C6}" srcOrd="1" destOrd="0" presId="urn:microsoft.com/office/officeart/2005/8/layout/orgChart1"/>
    <dgm:cxn modelId="{43F234C5-DEE3-4860-AD81-04BB72A14E55}" type="presOf" srcId="{42293346-2B38-4A5B-BBCC-2651D862E38D}" destId="{34586149-382A-427F-99FC-48AA596EAED9}" srcOrd="0" destOrd="0" presId="urn:microsoft.com/office/officeart/2005/8/layout/orgChart1"/>
    <dgm:cxn modelId="{487B41AE-CA1B-4633-9D2C-5D2273A6C3E2}" type="presOf" srcId="{78F75466-5C85-48AC-BB10-4BDB74C89E1D}" destId="{06C2E0FA-C35D-4406-90BD-A45E392761EC}" srcOrd="1" destOrd="0" presId="urn:microsoft.com/office/officeart/2005/8/layout/orgChart1"/>
    <dgm:cxn modelId="{D6CCDC77-C031-4F07-95EB-4E5DC4710A0D}" type="presOf" srcId="{1D2DF025-73CD-476A-A250-674DC70CA666}" destId="{D48B6212-EFA3-4B80-A8EA-C5EBE06772CD}" srcOrd="0" destOrd="0" presId="urn:microsoft.com/office/officeart/2005/8/layout/orgChart1"/>
    <dgm:cxn modelId="{3D07904C-66C8-41B6-B323-FCF8EFB4237F}" type="presParOf" srcId="{D9127701-8242-4D53-A28D-3F2F86620F8F}" destId="{7D3F8D5C-A7CC-4140-9BAB-FA9DA85348DA}" srcOrd="0" destOrd="0" presId="urn:microsoft.com/office/officeart/2005/8/layout/orgChart1"/>
    <dgm:cxn modelId="{E65AD68E-50DE-4263-ABB8-A8C39B6E54B7}" type="presParOf" srcId="{7D3F8D5C-A7CC-4140-9BAB-FA9DA85348DA}" destId="{A74A7A68-0DE2-42B4-A814-BD5EA0B6CA34}" srcOrd="0" destOrd="0" presId="urn:microsoft.com/office/officeart/2005/8/layout/orgChart1"/>
    <dgm:cxn modelId="{ECA342D1-516A-48E3-A1DD-16E89D1FAED8}" type="presParOf" srcId="{A74A7A68-0DE2-42B4-A814-BD5EA0B6CA34}" destId="{EF769996-E16C-47AE-862B-7E633965A1C3}" srcOrd="0" destOrd="0" presId="urn:microsoft.com/office/officeart/2005/8/layout/orgChart1"/>
    <dgm:cxn modelId="{95A2D876-663E-4CFA-828C-2BD340A4C12C}" type="presParOf" srcId="{A74A7A68-0DE2-42B4-A814-BD5EA0B6CA34}" destId="{F797119D-9CB0-43FB-BD3C-D5D1987F21D5}" srcOrd="1" destOrd="0" presId="urn:microsoft.com/office/officeart/2005/8/layout/orgChart1"/>
    <dgm:cxn modelId="{2019868B-5596-4D3C-A307-886240DA2C10}" type="presParOf" srcId="{7D3F8D5C-A7CC-4140-9BAB-FA9DA85348DA}" destId="{FF308111-B74C-474E-BF43-831B4A36EABD}" srcOrd="1" destOrd="0" presId="urn:microsoft.com/office/officeart/2005/8/layout/orgChart1"/>
    <dgm:cxn modelId="{57E11A60-3FD9-477F-B199-139227939DCE}" type="presParOf" srcId="{FF308111-B74C-474E-BF43-831B4A36EABD}" destId="{34586149-382A-427F-99FC-48AA596EAED9}" srcOrd="0" destOrd="0" presId="urn:microsoft.com/office/officeart/2005/8/layout/orgChart1"/>
    <dgm:cxn modelId="{0E193C4A-55FC-47F4-B6F9-463F4712CCA9}" type="presParOf" srcId="{FF308111-B74C-474E-BF43-831B4A36EABD}" destId="{922516D7-0C12-40E0-931F-19A1B7910410}" srcOrd="1" destOrd="0" presId="urn:microsoft.com/office/officeart/2005/8/layout/orgChart1"/>
    <dgm:cxn modelId="{E7A12507-F5E5-4D2B-9BE4-6492163D29A6}" type="presParOf" srcId="{922516D7-0C12-40E0-931F-19A1B7910410}" destId="{5F0825F4-0BBA-4E0F-8CB2-AC3551BBA07F}" srcOrd="0" destOrd="0" presId="urn:microsoft.com/office/officeart/2005/8/layout/orgChart1"/>
    <dgm:cxn modelId="{8FC5A53D-5B2A-4453-954D-412C3B421E19}" type="presParOf" srcId="{5F0825F4-0BBA-4E0F-8CB2-AC3551BBA07F}" destId="{5955C224-5DFB-4540-B89D-061A3369E717}" srcOrd="0" destOrd="0" presId="urn:microsoft.com/office/officeart/2005/8/layout/orgChart1"/>
    <dgm:cxn modelId="{761421AB-BE3E-4BC5-BCD4-F3C36A0EB0BE}" type="presParOf" srcId="{5F0825F4-0BBA-4E0F-8CB2-AC3551BBA07F}" destId="{06C2E0FA-C35D-4406-90BD-A45E392761EC}" srcOrd="1" destOrd="0" presId="urn:microsoft.com/office/officeart/2005/8/layout/orgChart1"/>
    <dgm:cxn modelId="{04BF541F-8FDB-470A-BF71-5164C66EF7B5}" type="presParOf" srcId="{922516D7-0C12-40E0-931F-19A1B7910410}" destId="{A5A0F15E-A7B5-40E3-B5A8-58969AF7D6D1}" srcOrd="1" destOrd="0" presId="urn:microsoft.com/office/officeart/2005/8/layout/orgChart1"/>
    <dgm:cxn modelId="{817DBD0D-08AC-4B93-ADD7-E80D1EABEF4C}" type="presParOf" srcId="{A5A0F15E-A7B5-40E3-B5A8-58969AF7D6D1}" destId="{1DF6CE95-5227-4282-B757-6F4860692D3B}" srcOrd="0" destOrd="0" presId="urn:microsoft.com/office/officeart/2005/8/layout/orgChart1"/>
    <dgm:cxn modelId="{16F68BDE-F3AB-4AF1-9402-D81C32089F0F}" type="presParOf" srcId="{A5A0F15E-A7B5-40E3-B5A8-58969AF7D6D1}" destId="{89FCDD37-CD6D-4149-89F9-07C26FA5ED40}" srcOrd="1" destOrd="0" presId="urn:microsoft.com/office/officeart/2005/8/layout/orgChart1"/>
    <dgm:cxn modelId="{7E9C731A-0555-432A-B734-DC0E0F68461A}" type="presParOf" srcId="{89FCDD37-CD6D-4149-89F9-07C26FA5ED40}" destId="{B93CCBD5-C082-421F-B963-208CCB52452E}" srcOrd="0" destOrd="0" presId="urn:microsoft.com/office/officeart/2005/8/layout/orgChart1"/>
    <dgm:cxn modelId="{4161FC5A-015B-448D-8925-BB35A6ABBDA4}" type="presParOf" srcId="{B93CCBD5-C082-421F-B963-208CCB52452E}" destId="{596F612B-058F-4591-8A66-653CE2EB871E}" srcOrd="0" destOrd="0" presId="urn:microsoft.com/office/officeart/2005/8/layout/orgChart1"/>
    <dgm:cxn modelId="{DBED86ED-6110-4A1B-A10C-026CF0777ABB}" type="presParOf" srcId="{B93CCBD5-C082-421F-B963-208CCB52452E}" destId="{C6043170-619A-4D30-92BF-D866E9E39DD7}" srcOrd="1" destOrd="0" presId="urn:microsoft.com/office/officeart/2005/8/layout/orgChart1"/>
    <dgm:cxn modelId="{1AB79929-DD65-4CC2-B6E8-B49F3C9271C9}" type="presParOf" srcId="{89FCDD37-CD6D-4149-89F9-07C26FA5ED40}" destId="{3980D86C-EDFC-4B8E-8720-6CC4CC96158E}" srcOrd="1" destOrd="0" presId="urn:microsoft.com/office/officeart/2005/8/layout/orgChart1"/>
    <dgm:cxn modelId="{1755AD63-1869-4A9D-94CC-5DE686C69994}" type="presParOf" srcId="{3980D86C-EDFC-4B8E-8720-6CC4CC96158E}" destId="{7C258E2F-4E55-48FB-B5BD-90E4C8CB82F2}" srcOrd="0" destOrd="0" presId="urn:microsoft.com/office/officeart/2005/8/layout/orgChart1"/>
    <dgm:cxn modelId="{2B5AB0E2-F684-45E9-99C1-0A2517F128BE}" type="presParOf" srcId="{3980D86C-EDFC-4B8E-8720-6CC4CC96158E}" destId="{71A65E20-B98C-49CF-8399-2F991A7D286B}" srcOrd="1" destOrd="0" presId="urn:microsoft.com/office/officeart/2005/8/layout/orgChart1"/>
    <dgm:cxn modelId="{36B27706-1B86-41B9-99D2-F44F4B4D4130}" type="presParOf" srcId="{71A65E20-B98C-49CF-8399-2F991A7D286B}" destId="{BD913525-22E4-4691-B016-4D9DEA69BDCB}" srcOrd="0" destOrd="0" presId="urn:microsoft.com/office/officeart/2005/8/layout/orgChart1"/>
    <dgm:cxn modelId="{D141F95B-22E9-49A3-9FD9-62042ACA4725}" type="presParOf" srcId="{BD913525-22E4-4691-B016-4D9DEA69BDCB}" destId="{FBA91BF3-0535-425C-BAD2-3A084C01CA5A}" srcOrd="0" destOrd="0" presId="urn:microsoft.com/office/officeart/2005/8/layout/orgChart1"/>
    <dgm:cxn modelId="{7745BAB9-ADAC-474B-86BA-97E6ACE1D9AE}" type="presParOf" srcId="{BD913525-22E4-4691-B016-4D9DEA69BDCB}" destId="{9B874E63-99AE-4DC7-9A9C-94E5F61A85AC}" srcOrd="1" destOrd="0" presId="urn:microsoft.com/office/officeart/2005/8/layout/orgChart1"/>
    <dgm:cxn modelId="{41A2A9FF-E88C-42B7-8CEA-3ED3A664323D}" type="presParOf" srcId="{71A65E20-B98C-49CF-8399-2F991A7D286B}" destId="{08C64AEF-49F6-4C09-B842-EE9DE3EF0A94}" srcOrd="1" destOrd="0" presId="urn:microsoft.com/office/officeart/2005/8/layout/orgChart1"/>
    <dgm:cxn modelId="{F4815EE1-41A2-47B2-92B2-39AEF1863E6E}" type="presParOf" srcId="{71A65E20-B98C-49CF-8399-2F991A7D286B}" destId="{0C785E3A-AE44-48E8-B73E-2806F5C19009}" srcOrd="2" destOrd="0" presId="urn:microsoft.com/office/officeart/2005/8/layout/orgChart1"/>
    <dgm:cxn modelId="{796E8C9C-8316-4E9E-BC17-4A129E44F107}" type="presParOf" srcId="{89FCDD37-CD6D-4149-89F9-07C26FA5ED40}" destId="{E19A8E24-D780-42BB-A342-9F45613248D5}" srcOrd="2" destOrd="0" presId="urn:microsoft.com/office/officeart/2005/8/layout/orgChart1"/>
    <dgm:cxn modelId="{DC6AF595-09ED-44AA-9313-75C5D7017FE8}" type="presParOf" srcId="{922516D7-0C12-40E0-931F-19A1B7910410}" destId="{A94C3408-2DC0-4041-A3CA-6ABB70187831}" srcOrd="2" destOrd="0" presId="urn:microsoft.com/office/officeart/2005/8/layout/orgChart1"/>
    <dgm:cxn modelId="{A1F4FA18-40FB-4AEB-90D7-AF73ABAA7FDA}" type="presParOf" srcId="{FF308111-B74C-474E-BF43-831B4A36EABD}" destId="{D48B6212-EFA3-4B80-A8EA-C5EBE06772CD}" srcOrd="2" destOrd="0" presId="urn:microsoft.com/office/officeart/2005/8/layout/orgChart1"/>
    <dgm:cxn modelId="{399836F3-D03F-4AE7-8B4E-570FE0F8C780}" type="presParOf" srcId="{FF308111-B74C-474E-BF43-831B4A36EABD}" destId="{1799E7D7-989E-425B-8B73-E5B2D7EFF2DB}" srcOrd="3" destOrd="0" presId="urn:microsoft.com/office/officeart/2005/8/layout/orgChart1"/>
    <dgm:cxn modelId="{08010FFE-9F17-426B-AA99-867CF3E9FBC7}" type="presParOf" srcId="{1799E7D7-989E-425B-8B73-E5B2D7EFF2DB}" destId="{74D0517C-8721-4C30-A559-3D80EBA382E8}" srcOrd="0" destOrd="0" presId="urn:microsoft.com/office/officeart/2005/8/layout/orgChart1"/>
    <dgm:cxn modelId="{81B76420-EFE8-4643-A4EE-322E20B8C1DD}" type="presParOf" srcId="{74D0517C-8721-4C30-A559-3D80EBA382E8}" destId="{87E07E3A-2EDE-4C7C-A769-C56362DFC86E}" srcOrd="0" destOrd="0" presId="urn:microsoft.com/office/officeart/2005/8/layout/orgChart1"/>
    <dgm:cxn modelId="{08C45231-0E94-42ED-982D-53E1A3380A25}" type="presParOf" srcId="{74D0517C-8721-4C30-A559-3D80EBA382E8}" destId="{459AB4FA-AAFA-4146-AF5A-0FD362CDFA0D}" srcOrd="1" destOrd="0" presId="urn:microsoft.com/office/officeart/2005/8/layout/orgChart1"/>
    <dgm:cxn modelId="{CE9CE7ED-0BB1-4496-8109-7E3F12A23EA3}" type="presParOf" srcId="{1799E7D7-989E-425B-8B73-E5B2D7EFF2DB}" destId="{34F5C65B-06FD-4DED-85FE-842A714F15F4}" srcOrd="1" destOrd="0" presId="urn:microsoft.com/office/officeart/2005/8/layout/orgChart1"/>
    <dgm:cxn modelId="{046B1877-2347-4D0F-83DA-3B5A00C5B9FF}" type="presParOf" srcId="{34F5C65B-06FD-4DED-85FE-842A714F15F4}" destId="{F710CCB4-5FB7-4A3C-8E61-EDAC0B8DCE4C}" srcOrd="0" destOrd="0" presId="urn:microsoft.com/office/officeart/2005/8/layout/orgChart1"/>
    <dgm:cxn modelId="{C68C7A13-9344-4638-9552-7F74B9A71FF7}" type="presParOf" srcId="{34F5C65B-06FD-4DED-85FE-842A714F15F4}" destId="{9DB9F28E-B86F-4F56-853C-47251D8171DB}" srcOrd="1" destOrd="0" presId="urn:microsoft.com/office/officeart/2005/8/layout/orgChart1"/>
    <dgm:cxn modelId="{A268D422-3C8B-45A9-BD70-52BC6B58D398}" type="presParOf" srcId="{9DB9F28E-B86F-4F56-853C-47251D8171DB}" destId="{69864F5C-E853-4ED5-8FDC-1994A8D4A7EC}" srcOrd="0" destOrd="0" presId="urn:microsoft.com/office/officeart/2005/8/layout/orgChart1"/>
    <dgm:cxn modelId="{6B394112-1033-444B-A75B-9C9F50E762E1}" type="presParOf" srcId="{69864F5C-E853-4ED5-8FDC-1994A8D4A7EC}" destId="{B507BE7A-ABA8-48EB-BA67-A804338583BD}" srcOrd="0" destOrd="0" presId="urn:microsoft.com/office/officeart/2005/8/layout/orgChart1"/>
    <dgm:cxn modelId="{E3AD1926-F94D-4083-945F-532DC8FC76DB}" type="presParOf" srcId="{69864F5C-E853-4ED5-8FDC-1994A8D4A7EC}" destId="{4B76EE44-AB3D-4F68-BD91-E1BC2E6AD0C6}" srcOrd="1" destOrd="0" presId="urn:microsoft.com/office/officeart/2005/8/layout/orgChart1"/>
    <dgm:cxn modelId="{5703F999-7B25-44BE-BFE3-C82BABD6BC01}" type="presParOf" srcId="{9DB9F28E-B86F-4F56-853C-47251D8171DB}" destId="{D20A70A2-7FBA-4602-8BFE-F60BE8E49796}" srcOrd="1" destOrd="0" presId="urn:microsoft.com/office/officeart/2005/8/layout/orgChart1"/>
    <dgm:cxn modelId="{3A7B2DD5-16E5-413D-952C-95E341C86C4C}" type="presParOf" srcId="{D20A70A2-7FBA-4602-8BFE-F60BE8E49796}" destId="{FF991C5C-5C12-4701-918E-091CDB597394}" srcOrd="0" destOrd="0" presId="urn:microsoft.com/office/officeart/2005/8/layout/orgChart1"/>
    <dgm:cxn modelId="{C297D414-8710-4DB2-8163-055F76F25CE5}" type="presParOf" srcId="{D20A70A2-7FBA-4602-8BFE-F60BE8E49796}" destId="{3551C93A-E399-43C8-B266-03C1DB3D5A47}" srcOrd="1" destOrd="0" presId="urn:microsoft.com/office/officeart/2005/8/layout/orgChart1"/>
    <dgm:cxn modelId="{599E869D-74E0-482D-928D-AD7070F50C2A}" type="presParOf" srcId="{3551C93A-E399-43C8-B266-03C1DB3D5A47}" destId="{E7438284-D18B-44C6-830E-850338988BA0}" srcOrd="0" destOrd="0" presId="urn:microsoft.com/office/officeart/2005/8/layout/orgChart1"/>
    <dgm:cxn modelId="{FA603B54-9F1C-48B3-BA2B-42C035CD8C95}" type="presParOf" srcId="{E7438284-D18B-44C6-830E-850338988BA0}" destId="{E54A2C6E-F63A-41C1-B07B-E6EC87831C50}" srcOrd="0" destOrd="0" presId="urn:microsoft.com/office/officeart/2005/8/layout/orgChart1"/>
    <dgm:cxn modelId="{D871BF91-53B5-4820-93CF-F733200E422D}" type="presParOf" srcId="{E7438284-D18B-44C6-830E-850338988BA0}" destId="{E63A2DF9-FE56-466F-A8B5-C5BA6276F84D}" srcOrd="1" destOrd="0" presId="urn:microsoft.com/office/officeart/2005/8/layout/orgChart1"/>
    <dgm:cxn modelId="{E463AA83-06CE-45CE-BE71-9915B8ED851F}" type="presParOf" srcId="{3551C93A-E399-43C8-B266-03C1DB3D5A47}" destId="{0D948942-1FCA-4BF4-9AA3-A7E5D626A281}" srcOrd="1" destOrd="0" presId="urn:microsoft.com/office/officeart/2005/8/layout/orgChart1"/>
    <dgm:cxn modelId="{E62B7937-8A90-4F94-91F5-927F42A41620}" type="presParOf" srcId="{3551C93A-E399-43C8-B266-03C1DB3D5A47}" destId="{559859C4-C1D1-4221-8337-9546C9467CB2}" srcOrd="2" destOrd="0" presId="urn:microsoft.com/office/officeart/2005/8/layout/orgChart1"/>
    <dgm:cxn modelId="{3F7154CE-25D7-4F20-AD0E-3B179C3E1356}" type="presParOf" srcId="{9DB9F28E-B86F-4F56-853C-47251D8171DB}" destId="{E47DDE13-10BA-4133-A2D4-462A2B4EEFAC}" srcOrd="2" destOrd="0" presId="urn:microsoft.com/office/officeart/2005/8/layout/orgChart1"/>
    <dgm:cxn modelId="{85D07DA7-8DC0-412E-9C91-D05B8E662E24}" type="presParOf" srcId="{1799E7D7-989E-425B-8B73-E5B2D7EFF2DB}" destId="{F7B1CF3D-7CF4-4C53-BDD3-3482FE82EE86}" srcOrd="2" destOrd="0" presId="urn:microsoft.com/office/officeart/2005/8/layout/orgChart1"/>
    <dgm:cxn modelId="{DEB01237-FD7C-4C2A-8C3E-AC7BCA0DF1D7}" type="presParOf" srcId="{7D3F8D5C-A7CC-4140-9BAB-FA9DA85348DA}" destId="{0D17665A-508F-4E6B-BB38-5B9EF16784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AEC03-8BA5-429F-98FE-FB6C8B8F8BEE}" type="doc">
      <dgm:prSet loTypeId="urn:microsoft.com/office/officeart/2005/8/layout/orgChart1" loCatId="hierarchy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BB334D2-2116-467D-AA0A-D8CA37DC94F7}">
      <dgm:prSet phldrT="[Text]"/>
      <dgm:spPr/>
      <dgm:t>
        <a:bodyPr/>
        <a:lstStyle/>
        <a:p>
          <a:r>
            <a:rPr lang="en-US" dirty="0" smtClean="0"/>
            <a:t>HHS</a:t>
          </a:r>
          <a:endParaRPr lang="en-US" dirty="0"/>
        </a:p>
      </dgm:t>
    </dgm:pt>
    <dgm:pt modelId="{B35536E7-C1FE-4699-B7F5-76A059CFB3C6}" type="parTrans" cxnId="{B8695443-DFE9-44FF-97B1-EA263597848E}">
      <dgm:prSet/>
      <dgm:spPr/>
      <dgm:t>
        <a:bodyPr/>
        <a:lstStyle/>
        <a:p>
          <a:endParaRPr lang="en-US"/>
        </a:p>
      </dgm:t>
    </dgm:pt>
    <dgm:pt modelId="{73268AA5-C271-4787-88E9-462736C7A5EC}" type="sibTrans" cxnId="{B8695443-DFE9-44FF-97B1-EA263597848E}">
      <dgm:prSet/>
      <dgm:spPr/>
      <dgm:t>
        <a:bodyPr/>
        <a:lstStyle/>
        <a:p>
          <a:endParaRPr lang="en-US"/>
        </a:p>
      </dgm:t>
    </dgm:pt>
    <dgm:pt modelId="{78F75466-5C85-48AC-BB10-4BDB74C89E1D}">
      <dgm:prSet phldrT="[Text]"/>
      <dgm:spPr/>
      <dgm:t>
        <a:bodyPr/>
        <a:lstStyle/>
        <a:p>
          <a:r>
            <a:rPr lang="en-US" dirty="0" smtClean="0"/>
            <a:t>OASH</a:t>
          </a:r>
          <a:endParaRPr lang="en-US" dirty="0"/>
        </a:p>
      </dgm:t>
    </dgm:pt>
    <dgm:pt modelId="{42293346-2B38-4A5B-BBCC-2651D862E38D}" type="parTrans" cxnId="{C886E5E8-8A48-42C8-8F0C-CB25FBF9B31B}">
      <dgm:prSet/>
      <dgm:spPr/>
      <dgm:t>
        <a:bodyPr/>
        <a:lstStyle/>
        <a:p>
          <a:endParaRPr lang="en-US"/>
        </a:p>
      </dgm:t>
    </dgm:pt>
    <dgm:pt modelId="{FFA02ADB-76DA-440B-A693-BECFCC9B734E}" type="sibTrans" cxnId="{C886E5E8-8A48-42C8-8F0C-CB25FBF9B31B}">
      <dgm:prSet/>
      <dgm:spPr/>
      <dgm:t>
        <a:bodyPr/>
        <a:lstStyle/>
        <a:p>
          <a:endParaRPr lang="en-US"/>
        </a:p>
      </dgm:t>
    </dgm:pt>
    <dgm:pt modelId="{10F843C0-2B75-4644-93A0-611B40498E65}">
      <dgm:prSet phldrT="[Text]"/>
      <dgm:spPr/>
      <dgm:t>
        <a:bodyPr/>
        <a:lstStyle/>
        <a:p>
          <a:r>
            <a:rPr lang="en-US" dirty="0" smtClean="0"/>
            <a:t>ASPR</a:t>
          </a:r>
          <a:endParaRPr lang="en-US" dirty="0"/>
        </a:p>
      </dgm:t>
    </dgm:pt>
    <dgm:pt modelId="{1D2DF025-73CD-476A-A250-674DC70CA666}" type="parTrans" cxnId="{A1577DFC-98DE-4826-81D9-BBFC2F21877F}">
      <dgm:prSet/>
      <dgm:spPr/>
      <dgm:t>
        <a:bodyPr/>
        <a:lstStyle/>
        <a:p>
          <a:endParaRPr lang="en-US"/>
        </a:p>
      </dgm:t>
    </dgm:pt>
    <dgm:pt modelId="{13F77562-C60C-4647-B644-CF1E91D1FE7E}" type="sibTrans" cxnId="{A1577DFC-98DE-4826-81D9-BBFC2F21877F}">
      <dgm:prSet/>
      <dgm:spPr/>
      <dgm:t>
        <a:bodyPr/>
        <a:lstStyle/>
        <a:p>
          <a:endParaRPr lang="en-US"/>
        </a:p>
      </dgm:t>
    </dgm:pt>
    <dgm:pt modelId="{F2BEFD9F-3C45-4583-995C-3C0B34882859}">
      <dgm:prSet/>
      <dgm:spPr/>
      <dgm:t>
        <a:bodyPr/>
        <a:lstStyle/>
        <a:p>
          <a:r>
            <a:rPr lang="en-US" dirty="0" smtClean="0"/>
            <a:t>OSG</a:t>
          </a:r>
          <a:endParaRPr lang="en-US" dirty="0"/>
        </a:p>
      </dgm:t>
    </dgm:pt>
    <dgm:pt modelId="{0BCD27FE-21F3-4F17-8655-5178D21291DC}" type="parTrans" cxnId="{5FB18A46-884C-40ED-9A93-7ED5A5CDF9F7}">
      <dgm:prSet/>
      <dgm:spPr/>
      <dgm:t>
        <a:bodyPr/>
        <a:lstStyle/>
        <a:p>
          <a:endParaRPr lang="en-US"/>
        </a:p>
      </dgm:t>
    </dgm:pt>
    <dgm:pt modelId="{C03020D9-889F-4042-A052-13EE368709F2}" type="sibTrans" cxnId="{5FB18A46-884C-40ED-9A93-7ED5A5CDF9F7}">
      <dgm:prSet/>
      <dgm:spPr/>
      <dgm:t>
        <a:bodyPr/>
        <a:lstStyle/>
        <a:p>
          <a:endParaRPr lang="en-US"/>
        </a:p>
      </dgm:t>
    </dgm:pt>
    <dgm:pt modelId="{5C9D9E2D-326F-4A4E-B1A2-35099993239C}">
      <dgm:prSet/>
      <dgm:spPr/>
      <dgm:t>
        <a:bodyPr/>
        <a:lstStyle/>
        <a:p>
          <a:r>
            <a:rPr lang="en-US" dirty="0" smtClean="0"/>
            <a:t>OEM</a:t>
          </a:r>
          <a:endParaRPr lang="en-US" dirty="0"/>
        </a:p>
      </dgm:t>
    </dgm:pt>
    <dgm:pt modelId="{5C645F8A-4730-4586-A779-77FC926CC9D2}" type="parTrans" cxnId="{D835D3B9-3285-4977-A773-9E62FF9313C5}">
      <dgm:prSet/>
      <dgm:spPr/>
      <dgm:t>
        <a:bodyPr/>
        <a:lstStyle/>
        <a:p>
          <a:endParaRPr lang="en-US"/>
        </a:p>
      </dgm:t>
    </dgm:pt>
    <dgm:pt modelId="{C699EEBE-817D-4DAD-B39A-A507DB224BB3}" type="sibTrans" cxnId="{D835D3B9-3285-4977-A773-9E62FF9313C5}">
      <dgm:prSet/>
      <dgm:spPr/>
      <dgm:t>
        <a:bodyPr/>
        <a:lstStyle/>
        <a:p>
          <a:endParaRPr lang="en-US"/>
        </a:p>
      </dgm:t>
    </dgm:pt>
    <dgm:pt modelId="{A3C96327-E5D8-4DBC-93B9-659F94953962}">
      <dgm:prSet/>
      <dgm:spPr/>
      <dgm:t>
        <a:bodyPr/>
        <a:lstStyle/>
        <a:p>
          <a:r>
            <a:rPr lang="en-US" dirty="0" smtClean="0"/>
            <a:t>PREP Division</a:t>
          </a:r>
          <a:endParaRPr lang="en-US" dirty="0"/>
        </a:p>
      </dgm:t>
    </dgm:pt>
    <dgm:pt modelId="{54F0C372-CC12-4C10-8F89-7609CC512B5C}" type="parTrans" cxnId="{3F899444-894A-40A8-803D-F3927BAAA53C}">
      <dgm:prSet/>
      <dgm:spPr/>
      <dgm:t>
        <a:bodyPr/>
        <a:lstStyle/>
        <a:p>
          <a:endParaRPr lang="en-US"/>
        </a:p>
      </dgm:t>
    </dgm:pt>
    <dgm:pt modelId="{DF4A1675-7F91-4FB9-B8F0-9EB71BCF1C54}" type="sibTrans" cxnId="{3F899444-894A-40A8-803D-F3927BAAA53C}">
      <dgm:prSet/>
      <dgm:spPr/>
      <dgm:t>
        <a:bodyPr/>
        <a:lstStyle/>
        <a:p>
          <a:endParaRPr lang="en-US"/>
        </a:p>
      </dgm:t>
    </dgm:pt>
    <dgm:pt modelId="{5E7A5437-540E-412C-A829-6E07F7B8F1AB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MRC</a:t>
          </a:r>
          <a:endParaRPr lang="en-US" dirty="0">
            <a:solidFill>
              <a:srgbClr val="FF0000"/>
            </a:solidFill>
          </a:endParaRPr>
        </a:p>
      </dgm:t>
    </dgm:pt>
    <dgm:pt modelId="{86B52197-3FE5-42AB-8954-DA8C1F6D90A4}" type="parTrans" cxnId="{CD0384C1-DEDD-402F-8D90-9EE4ECF564C6}">
      <dgm:prSet/>
      <dgm:spPr/>
      <dgm:t>
        <a:bodyPr/>
        <a:lstStyle/>
        <a:p>
          <a:endParaRPr lang="en-US"/>
        </a:p>
      </dgm:t>
    </dgm:pt>
    <dgm:pt modelId="{B5F655D9-E6B6-4642-8ADD-F53BA91558C0}" type="sibTrans" cxnId="{CD0384C1-DEDD-402F-8D90-9EE4ECF564C6}">
      <dgm:prSet/>
      <dgm:spPr/>
      <dgm:t>
        <a:bodyPr/>
        <a:lstStyle/>
        <a:p>
          <a:endParaRPr lang="en-US"/>
        </a:p>
      </dgm:t>
    </dgm:pt>
    <dgm:pt modelId="{D9127701-8242-4D53-A28D-3F2F86620F8F}" type="pres">
      <dgm:prSet presAssocID="{5ACAEC03-8BA5-429F-98FE-FB6C8B8F8B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3F8D5C-A7CC-4140-9BAB-FA9DA85348DA}" type="pres">
      <dgm:prSet presAssocID="{CBB334D2-2116-467D-AA0A-D8CA37DC94F7}" presName="hierRoot1" presStyleCnt="0">
        <dgm:presLayoutVars>
          <dgm:hierBranch val="init"/>
        </dgm:presLayoutVars>
      </dgm:prSet>
      <dgm:spPr/>
    </dgm:pt>
    <dgm:pt modelId="{A74A7A68-0DE2-42B4-A814-BD5EA0B6CA34}" type="pres">
      <dgm:prSet presAssocID="{CBB334D2-2116-467D-AA0A-D8CA37DC94F7}" presName="rootComposite1" presStyleCnt="0"/>
      <dgm:spPr/>
    </dgm:pt>
    <dgm:pt modelId="{EF769996-E16C-47AE-862B-7E633965A1C3}" type="pres">
      <dgm:prSet presAssocID="{CBB334D2-2116-467D-AA0A-D8CA37DC94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7119D-9CB0-43FB-BD3C-D5D1987F21D5}" type="pres">
      <dgm:prSet presAssocID="{CBB334D2-2116-467D-AA0A-D8CA37DC94F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308111-B74C-474E-BF43-831B4A36EABD}" type="pres">
      <dgm:prSet presAssocID="{CBB334D2-2116-467D-AA0A-D8CA37DC94F7}" presName="hierChild2" presStyleCnt="0"/>
      <dgm:spPr/>
    </dgm:pt>
    <dgm:pt modelId="{34586149-382A-427F-99FC-48AA596EAED9}" type="pres">
      <dgm:prSet presAssocID="{42293346-2B38-4A5B-BBCC-2651D862E38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22516D7-0C12-40E0-931F-19A1B7910410}" type="pres">
      <dgm:prSet presAssocID="{78F75466-5C85-48AC-BB10-4BDB74C89E1D}" presName="hierRoot2" presStyleCnt="0">
        <dgm:presLayoutVars>
          <dgm:hierBranch/>
        </dgm:presLayoutVars>
      </dgm:prSet>
      <dgm:spPr/>
    </dgm:pt>
    <dgm:pt modelId="{5F0825F4-0BBA-4E0F-8CB2-AC3551BBA07F}" type="pres">
      <dgm:prSet presAssocID="{78F75466-5C85-48AC-BB10-4BDB74C89E1D}" presName="rootComposite" presStyleCnt="0"/>
      <dgm:spPr/>
    </dgm:pt>
    <dgm:pt modelId="{5955C224-5DFB-4540-B89D-061A3369E717}" type="pres">
      <dgm:prSet presAssocID="{78F75466-5C85-48AC-BB10-4BDB74C89E1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2E0FA-C35D-4406-90BD-A45E392761EC}" type="pres">
      <dgm:prSet presAssocID="{78F75466-5C85-48AC-BB10-4BDB74C89E1D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A0F15E-A7B5-40E3-B5A8-58969AF7D6D1}" type="pres">
      <dgm:prSet presAssocID="{78F75466-5C85-48AC-BB10-4BDB74C89E1D}" presName="hierChild4" presStyleCnt="0"/>
      <dgm:spPr/>
    </dgm:pt>
    <dgm:pt modelId="{1DF6CE95-5227-4282-B757-6F4860692D3B}" type="pres">
      <dgm:prSet presAssocID="{0BCD27FE-21F3-4F17-8655-5178D21291DC}" presName="Name35" presStyleLbl="parChTrans1D3" presStyleIdx="0" presStyleCnt="2"/>
      <dgm:spPr/>
      <dgm:t>
        <a:bodyPr/>
        <a:lstStyle/>
        <a:p>
          <a:endParaRPr lang="en-US"/>
        </a:p>
      </dgm:t>
    </dgm:pt>
    <dgm:pt modelId="{89FCDD37-CD6D-4149-89F9-07C26FA5ED40}" type="pres">
      <dgm:prSet presAssocID="{F2BEFD9F-3C45-4583-995C-3C0B34882859}" presName="hierRoot2" presStyleCnt="0">
        <dgm:presLayoutVars>
          <dgm:hierBranch/>
        </dgm:presLayoutVars>
      </dgm:prSet>
      <dgm:spPr/>
    </dgm:pt>
    <dgm:pt modelId="{B93CCBD5-C082-421F-B963-208CCB52452E}" type="pres">
      <dgm:prSet presAssocID="{F2BEFD9F-3C45-4583-995C-3C0B34882859}" presName="rootComposite" presStyleCnt="0"/>
      <dgm:spPr/>
    </dgm:pt>
    <dgm:pt modelId="{596F612B-058F-4591-8A66-653CE2EB871E}" type="pres">
      <dgm:prSet presAssocID="{F2BEFD9F-3C45-4583-995C-3C0B3488285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043170-619A-4D30-92BF-D866E9E39DD7}" type="pres">
      <dgm:prSet presAssocID="{F2BEFD9F-3C45-4583-995C-3C0B34882859}" presName="rootConnector" presStyleLbl="node3" presStyleIdx="0" presStyleCnt="2"/>
      <dgm:spPr/>
      <dgm:t>
        <a:bodyPr/>
        <a:lstStyle/>
        <a:p>
          <a:endParaRPr lang="en-US"/>
        </a:p>
      </dgm:t>
    </dgm:pt>
    <dgm:pt modelId="{3980D86C-EDFC-4B8E-8720-6CC4CC96158E}" type="pres">
      <dgm:prSet presAssocID="{F2BEFD9F-3C45-4583-995C-3C0B34882859}" presName="hierChild4" presStyleCnt="0"/>
      <dgm:spPr/>
    </dgm:pt>
    <dgm:pt modelId="{E19A8E24-D780-42BB-A342-9F45613248D5}" type="pres">
      <dgm:prSet presAssocID="{F2BEFD9F-3C45-4583-995C-3C0B34882859}" presName="hierChild5" presStyleCnt="0"/>
      <dgm:spPr/>
    </dgm:pt>
    <dgm:pt modelId="{A94C3408-2DC0-4041-A3CA-6ABB70187831}" type="pres">
      <dgm:prSet presAssocID="{78F75466-5C85-48AC-BB10-4BDB74C89E1D}" presName="hierChild5" presStyleCnt="0"/>
      <dgm:spPr/>
    </dgm:pt>
    <dgm:pt modelId="{D48B6212-EFA3-4B80-A8EA-C5EBE06772CD}" type="pres">
      <dgm:prSet presAssocID="{1D2DF025-73CD-476A-A250-674DC70CA66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799E7D7-989E-425B-8B73-E5B2D7EFF2DB}" type="pres">
      <dgm:prSet presAssocID="{10F843C0-2B75-4644-93A0-611B40498E65}" presName="hierRoot2" presStyleCnt="0">
        <dgm:presLayoutVars>
          <dgm:hierBranch/>
        </dgm:presLayoutVars>
      </dgm:prSet>
      <dgm:spPr/>
    </dgm:pt>
    <dgm:pt modelId="{74D0517C-8721-4C30-A559-3D80EBA382E8}" type="pres">
      <dgm:prSet presAssocID="{10F843C0-2B75-4644-93A0-611B40498E65}" presName="rootComposite" presStyleCnt="0"/>
      <dgm:spPr/>
    </dgm:pt>
    <dgm:pt modelId="{87E07E3A-2EDE-4C7C-A769-C56362DFC86E}" type="pres">
      <dgm:prSet presAssocID="{10F843C0-2B75-4644-93A0-611B40498E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AB4FA-AAFA-4146-AF5A-0FD362CDFA0D}" type="pres">
      <dgm:prSet presAssocID="{10F843C0-2B75-4644-93A0-611B40498E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34F5C65B-06FD-4DED-85FE-842A714F15F4}" type="pres">
      <dgm:prSet presAssocID="{10F843C0-2B75-4644-93A0-611B40498E65}" presName="hierChild4" presStyleCnt="0"/>
      <dgm:spPr/>
    </dgm:pt>
    <dgm:pt modelId="{F710CCB4-5FB7-4A3C-8E61-EDAC0B8DCE4C}" type="pres">
      <dgm:prSet presAssocID="{5C645F8A-4730-4586-A779-77FC926CC9D2}" presName="Name35" presStyleLbl="parChTrans1D3" presStyleIdx="1" presStyleCnt="2"/>
      <dgm:spPr/>
      <dgm:t>
        <a:bodyPr/>
        <a:lstStyle/>
        <a:p>
          <a:endParaRPr lang="en-US"/>
        </a:p>
      </dgm:t>
    </dgm:pt>
    <dgm:pt modelId="{9DB9F28E-B86F-4F56-853C-47251D8171DB}" type="pres">
      <dgm:prSet presAssocID="{5C9D9E2D-326F-4A4E-B1A2-35099993239C}" presName="hierRoot2" presStyleCnt="0">
        <dgm:presLayoutVars>
          <dgm:hierBranch val="init"/>
        </dgm:presLayoutVars>
      </dgm:prSet>
      <dgm:spPr/>
    </dgm:pt>
    <dgm:pt modelId="{69864F5C-E853-4ED5-8FDC-1994A8D4A7EC}" type="pres">
      <dgm:prSet presAssocID="{5C9D9E2D-326F-4A4E-B1A2-35099993239C}" presName="rootComposite" presStyleCnt="0"/>
      <dgm:spPr/>
    </dgm:pt>
    <dgm:pt modelId="{B507BE7A-ABA8-48EB-BA67-A804338583BD}" type="pres">
      <dgm:prSet presAssocID="{5C9D9E2D-326F-4A4E-B1A2-35099993239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76EE44-AB3D-4F68-BD91-E1BC2E6AD0C6}" type="pres">
      <dgm:prSet presAssocID="{5C9D9E2D-326F-4A4E-B1A2-35099993239C}" presName="rootConnector" presStyleLbl="node3" presStyleIdx="1" presStyleCnt="2"/>
      <dgm:spPr/>
      <dgm:t>
        <a:bodyPr/>
        <a:lstStyle/>
        <a:p>
          <a:endParaRPr lang="en-US"/>
        </a:p>
      </dgm:t>
    </dgm:pt>
    <dgm:pt modelId="{D20A70A2-7FBA-4602-8BFE-F60BE8E49796}" type="pres">
      <dgm:prSet presAssocID="{5C9D9E2D-326F-4A4E-B1A2-35099993239C}" presName="hierChild4" presStyleCnt="0"/>
      <dgm:spPr/>
    </dgm:pt>
    <dgm:pt modelId="{8C5AB8DE-846E-461D-950B-420B9197B5AF}" type="pres">
      <dgm:prSet presAssocID="{54F0C372-CC12-4C10-8F89-7609CC512B5C}" presName="Name37" presStyleLbl="parChTrans1D4" presStyleIdx="0" presStyleCnt="2"/>
      <dgm:spPr/>
      <dgm:t>
        <a:bodyPr/>
        <a:lstStyle/>
        <a:p>
          <a:endParaRPr lang="en-US"/>
        </a:p>
      </dgm:t>
    </dgm:pt>
    <dgm:pt modelId="{3551C93A-E399-43C8-B266-03C1DB3D5A47}" type="pres">
      <dgm:prSet presAssocID="{A3C96327-E5D8-4DBC-93B9-659F94953962}" presName="hierRoot2" presStyleCnt="0">
        <dgm:presLayoutVars>
          <dgm:hierBranch/>
        </dgm:presLayoutVars>
      </dgm:prSet>
      <dgm:spPr/>
    </dgm:pt>
    <dgm:pt modelId="{E7438284-D18B-44C6-830E-850338988BA0}" type="pres">
      <dgm:prSet presAssocID="{A3C96327-E5D8-4DBC-93B9-659F94953962}" presName="rootComposite" presStyleCnt="0"/>
      <dgm:spPr/>
    </dgm:pt>
    <dgm:pt modelId="{E54A2C6E-F63A-41C1-B07B-E6EC87831C50}" type="pres">
      <dgm:prSet presAssocID="{A3C96327-E5D8-4DBC-93B9-659F94953962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3A2DF9-FE56-466F-A8B5-C5BA6276F84D}" type="pres">
      <dgm:prSet presAssocID="{A3C96327-E5D8-4DBC-93B9-659F94953962}" presName="rootConnector" presStyleLbl="node4" presStyleIdx="0" presStyleCnt="2"/>
      <dgm:spPr/>
      <dgm:t>
        <a:bodyPr/>
        <a:lstStyle/>
        <a:p>
          <a:endParaRPr lang="en-US"/>
        </a:p>
      </dgm:t>
    </dgm:pt>
    <dgm:pt modelId="{0D948942-1FCA-4BF4-9AA3-A7E5D626A281}" type="pres">
      <dgm:prSet presAssocID="{A3C96327-E5D8-4DBC-93B9-659F94953962}" presName="hierChild4" presStyleCnt="0"/>
      <dgm:spPr/>
    </dgm:pt>
    <dgm:pt modelId="{3CE26AE6-871F-4AB8-94AB-89C1D6214602}" type="pres">
      <dgm:prSet presAssocID="{86B52197-3FE5-42AB-8954-DA8C1F6D90A4}" presName="Name35" presStyleLbl="parChTrans1D4" presStyleIdx="1" presStyleCnt="2"/>
      <dgm:spPr/>
      <dgm:t>
        <a:bodyPr/>
        <a:lstStyle/>
        <a:p>
          <a:endParaRPr lang="en-US"/>
        </a:p>
      </dgm:t>
    </dgm:pt>
    <dgm:pt modelId="{A339AF32-7471-4166-B627-38CB3E80F40C}" type="pres">
      <dgm:prSet presAssocID="{5E7A5437-540E-412C-A829-6E07F7B8F1AB}" presName="hierRoot2" presStyleCnt="0">
        <dgm:presLayoutVars>
          <dgm:hierBranch val="init"/>
        </dgm:presLayoutVars>
      </dgm:prSet>
      <dgm:spPr/>
    </dgm:pt>
    <dgm:pt modelId="{BA160F5F-6533-4C80-95EB-90AD01293BCD}" type="pres">
      <dgm:prSet presAssocID="{5E7A5437-540E-412C-A829-6E07F7B8F1AB}" presName="rootComposite" presStyleCnt="0"/>
      <dgm:spPr/>
    </dgm:pt>
    <dgm:pt modelId="{B602AF9A-5285-42EB-B3F2-54F2E857C010}" type="pres">
      <dgm:prSet presAssocID="{5E7A5437-540E-412C-A829-6E07F7B8F1A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B2E50-410D-4AC9-9382-4F961CA57F14}" type="pres">
      <dgm:prSet presAssocID="{5E7A5437-540E-412C-A829-6E07F7B8F1AB}" presName="rootConnector" presStyleLbl="node4" presStyleIdx="1" presStyleCnt="2"/>
      <dgm:spPr/>
      <dgm:t>
        <a:bodyPr/>
        <a:lstStyle/>
        <a:p>
          <a:endParaRPr lang="en-US"/>
        </a:p>
      </dgm:t>
    </dgm:pt>
    <dgm:pt modelId="{27A678AA-0870-48FA-9028-97B3660BDC9B}" type="pres">
      <dgm:prSet presAssocID="{5E7A5437-540E-412C-A829-6E07F7B8F1AB}" presName="hierChild4" presStyleCnt="0"/>
      <dgm:spPr/>
    </dgm:pt>
    <dgm:pt modelId="{180600E6-737D-43C8-B029-9B9EE50323E4}" type="pres">
      <dgm:prSet presAssocID="{5E7A5437-540E-412C-A829-6E07F7B8F1AB}" presName="hierChild5" presStyleCnt="0"/>
      <dgm:spPr/>
    </dgm:pt>
    <dgm:pt modelId="{559859C4-C1D1-4221-8337-9546C9467CB2}" type="pres">
      <dgm:prSet presAssocID="{A3C96327-E5D8-4DBC-93B9-659F94953962}" presName="hierChild5" presStyleCnt="0"/>
      <dgm:spPr/>
    </dgm:pt>
    <dgm:pt modelId="{E47DDE13-10BA-4133-A2D4-462A2B4EEFAC}" type="pres">
      <dgm:prSet presAssocID="{5C9D9E2D-326F-4A4E-B1A2-35099993239C}" presName="hierChild5" presStyleCnt="0"/>
      <dgm:spPr/>
    </dgm:pt>
    <dgm:pt modelId="{F7B1CF3D-7CF4-4C53-BDD3-3482FE82EE86}" type="pres">
      <dgm:prSet presAssocID="{10F843C0-2B75-4644-93A0-611B40498E65}" presName="hierChild5" presStyleCnt="0"/>
      <dgm:spPr/>
    </dgm:pt>
    <dgm:pt modelId="{0D17665A-508F-4E6B-BB38-5B9EF167841C}" type="pres">
      <dgm:prSet presAssocID="{CBB334D2-2116-467D-AA0A-D8CA37DC94F7}" presName="hierChild3" presStyleCnt="0"/>
      <dgm:spPr/>
    </dgm:pt>
  </dgm:ptLst>
  <dgm:cxnLst>
    <dgm:cxn modelId="{D1F67617-862A-4843-9C4A-D00B30757D5B}" type="presOf" srcId="{5C9D9E2D-326F-4A4E-B1A2-35099993239C}" destId="{4B76EE44-AB3D-4F68-BD91-E1BC2E6AD0C6}" srcOrd="1" destOrd="0" presId="urn:microsoft.com/office/officeart/2005/8/layout/orgChart1"/>
    <dgm:cxn modelId="{61EE4B74-984C-4904-9FBE-56E5A044046D}" type="presOf" srcId="{A3C96327-E5D8-4DBC-93B9-659F94953962}" destId="{E63A2DF9-FE56-466F-A8B5-C5BA6276F84D}" srcOrd="1" destOrd="0" presId="urn:microsoft.com/office/officeart/2005/8/layout/orgChart1"/>
    <dgm:cxn modelId="{87CB596D-6898-4F55-BC2D-81B10B49C854}" type="presOf" srcId="{5C645F8A-4730-4586-A779-77FC926CC9D2}" destId="{F710CCB4-5FB7-4A3C-8E61-EDAC0B8DCE4C}" srcOrd="0" destOrd="0" presId="urn:microsoft.com/office/officeart/2005/8/layout/orgChart1"/>
    <dgm:cxn modelId="{D835D3B9-3285-4977-A773-9E62FF9313C5}" srcId="{10F843C0-2B75-4644-93A0-611B40498E65}" destId="{5C9D9E2D-326F-4A4E-B1A2-35099993239C}" srcOrd="0" destOrd="0" parTransId="{5C645F8A-4730-4586-A779-77FC926CC9D2}" sibTransId="{C699EEBE-817D-4DAD-B39A-A507DB224BB3}"/>
    <dgm:cxn modelId="{3DDDA5C9-FD1B-4CAF-B8EB-5DFAC44A6712}" type="presOf" srcId="{5E7A5437-540E-412C-A829-6E07F7B8F1AB}" destId="{4DEB2E50-410D-4AC9-9382-4F961CA57F14}" srcOrd="1" destOrd="0" presId="urn:microsoft.com/office/officeart/2005/8/layout/orgChart1"/>
    <dgm:cxn modelId="{7ADA322B-D8D0-497A-8FAF-29703B46D7C4}" type="presOf" srcId="{CBB334D2-2116-467D-AA0A-D8CA37DC94F7}" destId="{EF769996-E16C-47AE-862B-7E633965A1C3}" srcOrd="0" destOrd="0" presId="urn:microsoft.com/office/officeart/2005/8/layout/orgChart1"/>
    <dgm:cxn modelId="{3F899444-894A-40A8-803D-F3927BAAA53C}" srcId="{5C9D9E2D-326F-4A4E-B1A2-35099993239C}" destId="{A3C96327-E5D8-4DBC-93B9-659F94953962}" srcOrd="0" destOrd="0" parTransId="{54F0C372-CC12-4C10-8F89-7609CC512B5C}" sibTransId="{DF4A1675-7F91-4FB9-B8F0-9EB71BCF1C54}"/>
    <dgm:cxn modelId="{0E3CEB0C-D554-4A4A-8355-79842201B9B0}" type="presOf" srcId="{5E7A5437-540E-412C-A829-6E07F7B8F1AB}" destId="{B602AF9A-5285-42EB-B3F2-54F2E857C010}" srcOrd="0" destOrd="0" presId="urn:microsoft.com/office/officeart/2005/8/layout/orgChart1"/>
    <dgm:cxn modelId="{B8695443-DFE9-44FF-97B1-EA263597848E}" srcId="{5ACAEC03-8BA5-429F-98FE-FB6C8B8F8BEE}" destId="{CBB334D2-2116-467D-AA0A-D8CA37DC94F7}" srcOrd="0" destOrd="0" parTransId="{B35536E7-C1FE-4699-B7F5-76A059CFB3C6}" sibTransId="{73268AA5-C271-4787-88E9-462736C7A5EC}"/>
    <dgm:cxn modelId="{AEAD7690-F3EB-4E9F-A6B1-E97D02FD704F}" type="presOf" srcId="{F2BEFD9F-3C45-4583-995C-3C0B34882859}" destId="{596F612B-058F-4591-8A66-653CE2EB871E}" srcOrd="0" destOrd="0" presId="urn:microsoft.com/office/officeart/2005/8/layout/orgChart1"/>
    <dgm:cxn modelId="{B5C1CE1D-EF71-44AB-BEE5-962F9F165F14}" type="presOf" srcId="{86B52197-3FE5-42AB-8954-DA8C1F6D90A4}" destId="{3CE26AE6-871F-4AB8-94AB-89C1D6214602}" srcOrd="0" destOrd="0" presId="urn:microsoft.com/office/officeart/2005/8/layout/orgChart1"/>
    <dgm:cxn modelId="{CD0384C1-DEDD-402F-8D90-9EE4ECF564C6}" srcId="{A3C96327-E5D8-4DBC-93B9-659F94953962}" destId="{5E7A5437-540E-412C-A829-6E07F7B8F1AB}" srcOrd="0" destOrd="0" parTransId="{86B52197-3FE5-42AB-8954-DA8C1F6D90A4}" sibTransId="{B5F655D9-E6B6-4642-8ADD-F53BA91558C0}"/>
    <dgm:cxn modelId="{C886E5E8-8A48-42C8-8F0C-CB25FBF9B31B}" srcId="{CBB334D2-2116-467D-AA0A-D8CA37DC94F7}" destId="{78F75466-5C85-48AC-BB10-4BDB74C89E1D}" srcOrd="0" destOrd="0" parTransId="{42293346-2B38-4A5B-BBCC-2651D862E38D}" sibTransId="{FFA02ADB-76DA-440B-A693-BECFCC9B734E}"/>
    <dgm:cxn modelId="{C6B20F42-4D5A-45E3-B56C-17FDAD698FBB}" type="presOf" srcId="{0BCD27FE-21F3-4F17-8655-5178D21291DC}" destId="{1DF6CE95-5227-4282-B757-6F4860692D3B}" srcOrd="0" destOrd="0" presId="urn:microsoft.com/office/officeart/2005/8/layout/orgChart1"/>
    <dgm:cxn modelId="{CE1E7731-C493-4C0E-A6BD-C4C4B59437DE}" type="presOf" srcId="{5ACAEC03-8BA5-429F-98FE-FB6C8B8F8BEE}" destId="{D9127701-8242-4D53-A28D-3F2F86620F8F}" srcOrd="0" destOrd="0" presId="urn:microsoft.com/office/officeart/2005/8/layout/orgChart1"/>
    <dgm:cxn modelId="{8AA66D89-C5C2-4522-8700-3A4BA5087BC3}" type="presOf" srcId="{A3C96327-E5D8-4DBC-93B9-659F94953962}" destId="{E54A2C6E-F63A-41C1-B07B-E6EC87831C50}" srcOrd="0" destOrd="0" presId="urn:microsoft.com/office/officeart/2005/8/layout/orgChart1"/>
    <dgm:cxn modelId="{1E77E81E-A273-4397-B2E2-CD51031B8C04}" type="presOf" srcId="{54F0C372-CC12-4C10-8F89-7609CC512B5C}" destId="{8C5AB8DE-846E-461D-950B-420B9197B5AF}" srcOrd="0" destOrd="0" presId="urn:microsoft.com/office/officeart/2005/8/layout/orgChart1"/>
    <dgm:cxn modelId="{14E448FA-8B3C-4123-AAC7-EE47F8564BE2}" type="presOf" srcId="{10F843C0-2B75-4644-93A0-611B40498E65}" destId="{459AB4FA-AAFA-4146-AF5A-0FD362CDFA0D}" srcOrd="1" destOrd="0" presId="urn:microsoft.com/office/officeart/2005/8/layout/orgChart1"/>
    <dgm:cxn modelId="{639FFE65-9E0A-40FE-8A37-0BF0802068EA}" type="presOf" srcId="{78F75466-5C85-48AC-BB10-4BDB74C89E1D}" destId="{06C2E0FA-C35D-4406-90BD-A45E392761EC}" srcOrd="1" destOrd="0" presId="urn:microsoft.com/office/officeart/2005/8/layout/orgChart1"/>
    <dgm:cxn modelId="{9A5DB722-8A77-4B03-B437-9E0CB1683CF8}" type="presOf" srcId="{CBB334D2-2116-467D-AA0A-D8CA37DC94F7}" destId="{F797119D-9CB0-43FB-BD3C-D5D1987F21D5}" srcOrd="1" destOrd="0" presId="urn:microsoft.com/office/officeart/2005/8/layout/orgChart1"/>
    <dgm:cxn modelId="{ED125BBD-D832-4330-B976-9FA89C7F1090}" type="presOf" srcId="{F2BEFD9F-3C45-4583-995C-3C0B34882859}" destId="{C6043170-619A-4D30-92BF-D866E9E39DD7}" srcOrd="1" destOrd="0" presId="urn:microsoft.com/office/officeart/2005/8/layout/orgChart1"/>
    <dgm:cxn modelId="{AF15E18A-9FEB-4DC7-9EF0-BB001D799742}" type="presOf" srcId="{10F843C0-2B75-4644-93A0-611B40498E65}" destId="{87E07E3A-2EDE-4C7C-A769-C56362DFC86E}" srcOrd="0" destOrd="0" presId="urn:microsoft.com/office/officeart/2005/8/layout/orgChart1"/>
    <dgm:cxn modelId="{76695211-D598-4BB0-A91C-6541C676529C}" type="presOf" srcId="{1D2DF025-73CD-476A-A250-674DC70CA666}" destId="{D48B6212-EFA3-4B80-A8EA-C5EBE06772CD}" srcOrd="0" destOrd="0" presId="urn:microsoft.com/office/officeart/2005/8/layout/orgChart1"/>
    <dgm:cxn modelId="{EE1C8583-FD17-4F4B-A15E-CB051DC1B267}" type="presOf" srcId="{42293346-2B38-4A5B-BBCC-2651D862E38D}" destId="{34586149-382A-427F-99FC-48AA596EAED9}" srcOrd="0" destOrd="0" presId="urn:microsoft.com/office/officeart/2005/8/layout/orgChart1"/>
    <dgm:cxn modelId="{5FB18A46-884C-40ED-9A93-7ED5A5CDF9F7}" srcId="{78F75466-5C85-48AC-BB10-4BDB74C89E1D}" destId="{F2BEFD9F-3C45-4583-995C-3C0B34882859}" srcOrd="0" destOrd="0" parTransId="{0BCD27FE-21F3-4F17-8655-5178D21291DC}" sibTransId="{C03020D9-889F-4042-A052-13EE368709F2}"/>
    <dgm:cxn modelId="{A1577DFC-98DE-4826-81D9-BBFC2F21877F}" srcId="{CBB334D2-2116-467D-AA0A-D8CA37DC94F7}" destId="{10F843C0-2B75-4644-93A0-611B40498E65}" srcOrd="1" destOrd="0" parTransId="{1D2DF025-73CD-476A-A250-674DC70CA666}" sibTransId="{13F77562-C60C-4647-B644-CF1E91D1FE7E}"/>
    <dgm:cxn modelId="{464627C1-8D8B-43D9-ADFE-892EF56304DE}" type="presOf" srcId="{78F75466-5C85-48AC-BB10-4BDB74C89E1D}" destId="{5955C224-5DFB-4540-B89D-061A3369E717}" srcOrd="0" destOrd="0" presId="urn:microsoft.com/office/officeart/2005/8/layout/orgChart1"/>
    <dgm:cxn modelId="{8165E9FC-C815-453A-B7DE-7E3B779E091E}" type="presOf" srcId="{5C9D9E2D-326F-4A4E-B1A2-35099993239C}" destId="{B507BE7A-ABA8-48EB-BA67-A804338583BD}" srcOrd="0" destOrd="0" presId="urn:microsoft.com/office/officeart/2005/8/layout/orgChart1"/>
    <dgm:cxn modelId="{5074FD62-D072-424B-8623-9C0661E5AE19}" type="presParOf" srcId="{D9127701-8242-4D53-A28D-3F2F86620F8F}" destId="{7D3F8D5C-A7CC-4140-9BAB-FA9DA85348DA}" srcOrd="0" destOrd="0" presId="urn:microsoft.com/office/officeart/2005/8/layout/orgChart1"/>
    <dgm:cxn modelId="{5F52DBFB-A65C-4FE0-982E-61F7134BF547}" type="presParOf" srcId="{7D3F8D5C-A7CC-4140-9BAB-FA9DA85348DA}" destId="{A74A7A68-0DE2-42B4-A814-BD5EA0B6CA34}" srcOrd="0" destOrd="0" presId="urn:microsoft.com/office/officeart/2005/8/layout/orgChart1"/>
    <dgm:cxn modelId="{B1753CAF-13CC-47A8-B5D3-5CFD9CE4AD46}" type="presParOf" srcId="{A74A7A68-0DE2-42B4-A814-BD5EA0B6CA34}" destId="{EF769996-E16C-47AE-862B-7E633965A1C3}" srcOrd="0" destOrd="0" presId="urn:microsoft.com/office/officeart/2005/8/layout/orgChart1"/>
    <dgm:cxn modelId="{FBD84CE2-95A5-4DE1-A14E-2B59E825FABA}" type="presParOf" srcId="{A74A7A68-0DE2-42B4-A814-BD5EA0B6CA34}" destId="{F797119D-9CB0-43FB-BD3C-D5D1987F21D5}" srcOrd="1" destOrd="0" presId="urn:microsoft.com/office/officeart/2005/8/layout/orgChart1"/>
    <dgm:cxn modelId="{421E0343-5849-4C22-962A-B631E1D1BC15}" type="presParOf" srcId="{7D3F8D5C-A7CC-4140-9BAB-FA9DA85348DA}" destId="{FF308111-B74C-474E-BF43-831B4A36EABD}" srcOrd="1" destOrd="0" presId="urn:microsoft.com/office/officeart/2005/8/layout/orgChart1"/>
    <dgm:cxn modelId="{BD6A975C-D64D-42C1-BC9A-A3BDA4BBCBFD}" type="presParOf" srcId="{FF308111-B74C-474E-BF43-831B4A36EABD}" destId="{34586149-382A-427F-99FC-48AA596EAED9}" srcOrd="0" destOrd="0" presId="urn:microsoft.com/office/officeart/2005/8/layout/orgChart1"/>
    <dgm:cxn modelId="{98B8BEF7-734C-452F-8F72-2ECB8735FFFF}" type="presParOf" srcId="{FF308111-B74C-474E-BF43-831B4A36EABD}" destId="{922516D7-0C12-40E0-931F-19A1B7910410}" srcOrd="1" destOrd="0" presId="urn:microsoft.com/office/officeart/2005/8/layout/orgChart1"/>
    <dgm:cxn modelId="{8A09CCD7-42B5-4113-8BC9-D4305DD4A67B}" type="presParOf" srcId="{922516D7-0C12-40E0-931F-19A1B7910410}" destId="{5F0825F4-0BBA-4E0F-8CB2-AC3551BBA07F}" srcOrd="0" destOrd="0" presId="urn:microsoft.com/office/officeart/2005/8/layout/orgChart1"/>
    <dgm:cxn modelId="{9C8A563C-E8E8-414E-9CB7-61CEA6853B49}" type="presParOf" srcId="{5F0825F4-0BBA-4E0F-8CB2-AC3551BBA07F}" destId="{5955C224-5DFB-4540-B89D-061A3369E717}" srcOrd="0" destOrd="0" presId="urn:microsoft.com/office/officeart/2005/8/layout/orgChart1"/>
    <dgm:cxn modelId="{B134D8E6-6636-4D42-BA3C-8B4ED93CD261}" type="presParOf" srcId="{5F0825F4-0BBA-4E0F-8CB2-AC3551BBA07F}" destId="{06C2E0FA-C35D-4406-90BD-A45E392761EC}" srcOrd="1" destOrd="0" presId="urn:microsoft.com/office/officeart/2005/8/layout/orgChart1"/>
    <dgm:cxn modelId="{ED738DFB-AA30-4034-8364-BC59C9202524}" type="presParOf" srcId="{922516D7-0C12-40E0-931F-19A1B7910410}" destId="{A5A0F15E-A7B5-40E3-B5A8-58969AF7D6D1}" srcOrd="1" destOrd="0" presId="urn:microsoft.com/office/officeart/2005/8/layout/orgChart1"/>
    <dgm:cxn modelId="{49AEE36C-552A-490A-B201-6D3D17F781A0}" type="presParOf" srcId="{A5A0F15E-A7B5-40E3-B5A8-58969AF7D6D1}" destId="{1DF6CE95-5227-4282-B757-6F4860692D3B}" srcOrd="0" destOrd="0" presId="urn:microsoft.com/office/officeart/2005/8/layout/orgChart1"/>
    <dgm:cxn modelId="{9FA90B06-F701-471E-A8CF-71516A5E0E96}" type="presParOf" srcId="{A5A0F15E-A7B5-40E3-B5A8-58969AF7D6D1}" destId="{89FCDD37-CD6D-4149-89F9-07C26FA5ED40}" srcOrd="1" destOrd="0" presId="urn:microsoft.com/office/officeart/2005/8/layout/orgChart1"/>
    <dgm:cxn modelId="{6389A048-4417-49C4-B96D-C756081D764E}" type="presParOf" srcId="{89FCDD37-CD6D-4149-89F9-07C26FA5ED40}" destId="{B93CCBD5-C082-421F-B963-208CCB52452E}" srcOrd="0" destOrd="0" presId="urn:microsoft.com/office/officeart/2005/8/layout/orgChart1"/>
    <dgm:cxn modelId="{2B0CD136-23D8-4895-8381-9115BECF96F2}" type="presParOf" srcId="{B93CCBD5-C082-421F-B963-208CCB52452E}" destId="{596F612B-058F-4591-8A66-653CE2EB871E}" srcOrd="0" destOrd="0" presId="urn:microsoft.com/office/officeart/2005/8/layout/orgChart1"/>
    <dgm:cxn modelId="{799E4DA4-07D8-4310-8DF7-52FE3BC80E92}" type="presParOf" srcId="{B93CCBD5-C082-421F-B963-208CCB52452E}" destId="{C6043170-619A-4D30-92BF-D866E9E39DD7}" srcOrd="1" destOrd="0" presId="urn:microsoft.com/office/officeart/2005/8/layout/orgChart1"/>
    <dgm:cxn modelId="{D9557758-F76B-4E0C-BCF9-B183F29EAB5C}" type="presParOf" srcId="{89FCDD37-CD6D-4149-89F9-07C26FA5ED40}" destId="{3980D86C-EDFC-4B8E-8720-6CC4CC96158E}" srcOrd="1" destOrd="0" presId="urn:microsoft.com/office/officeart/2005/8/layout/orgChart1"/>
    <dgm:cxn modelId="{C6582356-FFE0-4413-B52A-7FA29626E05D}" type="presParOf" srcId="{89FCDD37-CD6D-4149-89F9-07C26FA5ED40}" destId="{E19A8E24-D780-42BB-A342-9F45613248D5}" srcOrd="2" destOrd="0" presId="urn:microsoft.com/office/officeart/2005/8/layout/orgChart1"/>
    <dgm:cxn modelId="{B2518F6F-395C-46F3-89B8-27D851A316EC}" type="presParOf" srcId="{922516D7-0C12-40E0-931F-19A1B7910410}" destId="{A94C3408-2DC0-4041-A3CA-6ABB70187831}" srcOrd="2" destOrd="0" presId="urn:microsoft.com/office/officeart/2005/8/layout/orgChart1"/>
    <dgm:cxn modelId="{7CBDB873-9B52-4531-AED6-0654E47BCC7D}" type="presParOf" srcId="{FF308111-B74C-474E-BF43-831B4A36EABD}" destId="{D48B6212-EFA3-4B80-A8EA-C5EBE06772CD}" srcOrd="2" destOrd="0" presId="urn:microsoft.com/office/officeart/2005/8/layout/orgChart1"/>
    <dgm:cxn modelId="{53425D2C-B7D9-4718-82EF-7E9C6ABF52E5}" type="presParOf" srcId="{FF308111-B74C-474E-BF43-831B4A36EABD}" destId="{1799E7D7-989E-425B-8B73-E5B2D7EFF2DB}" srcOrd="3" destOrd="0" presId="urn:microsoft.com/office/officeart/2005/8/layout/orgChart1"/>
    <dgm:cxn modelId="{12883DBB-9D67-4885-902A-770178103202}" type="presParOf" srcId="{1799E7D7-989E-425B-8B73-E5B2D7EFF2DB}" destId="{74D0517C-8721-4C30-A559-3D80EBA382E8}" srcOrd="0" destOrd="0" presId="urn:microsoft.com/office/officeart/2005/8/layout/orgChart1"/>
    <dgm:cxn modelId="{F7D854D0-3C0B-4F7B-A640-4229A0E893D7}" type="presParOf" srcId="{74D0517C-8721-4C30-A559-3D80EBA382E8}" destId="{87E07E3A-2EDE-4C7C-A769-C56362DFC86E}" srcOrd="0" destOrd="0" presId="urn:microsoft.com/office/officeart/2005/8/layout/orgChart1"/>
    <dgm:cxn modelId="{F32158CE-0875-48BD-BC6F-6FB2C1701572}" type="presParOf" srcId="{74D0517C-8721-4C30-A559-3D80EBA382E8}" destId="{459AB4FA-AAFA-4146-AF5A-0FD362CDFA0D}" srcOrd="1" destOrd="0" presId="urn:microsoft.com/office/officeart/2005/8/layout/orgChart1"/>
    <dgm:cxn modelId="{3753CAC1-1CDC-45AD-ACAA-72C3AA57BABC}" type="presParOf" srcId="{1799E7D7-989E-425B-8B73-E5B2D7EFF2DB}" destId="{34F5C65B-06FD-4DED-85FE-842A714F15F4}" srcOrd="1" destOrd="0" presId="urn:microsoft.com/office/officeart/2005/8/layout/orgChart1"/>
    <dgm:cxn modelId="{B786EA0F-81CB-4BA2-ACF2-0B8017F786F3}" type="presParOf" srcId="{34F5C65B-06FD-4DED-85FE-842A714F15F4}" destId="{F710CCB4-5FB7-4A3C-8E61-EDAC0B8DCE4C}" srcOrd="0" destOrd="0" presId="urn:microsoft.com/office/officeart/2005/8/layout/orgChart1"/>
    <dgm:cxn modelId="{BF947783-0E5C-4196-9DC0-9AB7BD7527CD}" type="presParOf" srcId="{34F5C65B-06FD-4DED-85FE-842A714F15F4}" destId="{9DB9F28E-B86F-4F56-853C-47251D8171DB}" srcOrd="1" destOrd="0" presId="urn:microsoft.com/office/officeart/2005/8/layout/orgChart1"/>
    <dgm:cxn modelId="{87AA0B31-F85F-4404-A306-E314EC58C3DB}" type="presParOf" srcId="{9DB9F28E-B86F-4F56-853C-47251D8171DB}" destId="{69864F5C-E853-4ED5-8FDC-1994A8D4A7EC}" srcOrd="0" destOrd="0" presId="urn:microsoft.com/office/officeart/2005/8/layout/orgChart1"/>
    <dgm:cxn modelId="{7005A92F-F519-4F70-B063-E96CC0853E08}" type="presParOf" srcId="{69864F5C-E853-4ED5-8FDC-1994A8D4A7EC}" destId="{B507BE7A-ABA8-48EB-BA67-A804338583BD}" srcOrd="0" destOrd="0" presId="urn:microsoft.com/office/officeart/2005/8/layout/orgChart1"/>
    <dgm:cxn modelId="{CA9BBE1E-B682-4296-8F3F-62D3CB16EECE}" type="presParOf" srcId="{69864F5C-E853-4ED5-8FDC-1994A8D4A7EC}" destId="{4B76EE44-AB3D-4F68-BD91-E1BC2E6AD0C6}" srcOrd="1" destOrd="0" presId="urn:microsoft.com/office/officeart/2005/8/layout/orgChart1"/>
    <dgm:cxn modelId="{E8E7F47A-01B1-48BF-B6E6-E9BE80159E66}" type="presParOf" srcId="{9DB9F28E-B86F-4F56-853C-47251D8171DB}" destId="{D20A70A2-7FBA-4602-8BFE-F60BE8E49796}" srcOrd="1" destOrd="0" presId="urn:microsoft.com/office/officeart/2005/8/layout/orgChart1"/>
    <dgm:cxn modelId="{8C09F67F-A9D1-4935-A0C6-395C0803B0C1}" type="presParOf" srcId="{D20A70A2-7FBA-4602-8BFE-F60BE8E49796}" destId="{8C5AB8DE-846E-461D-950B-420B9197B5AF}" srcOrd="0" destOrd="0" presId="urn:microsoft.com/office/officeart/2005/8/layout/orgChart1"/>
    <dgm:cxn modelId="{34058795-E40E-493D-BBB9-B016E9281E38}" type="presParOf" srcId="{D20A70A2-7FBA-4602-8BFE-F60BE8E49796}" destId="{3551C93A-E399-43C8-B266-03C1DB3D5A47}" srcOrd="1" destOrd="0" presId="urn:microsoft.com/office/officeart/2005/8/layout/orgChart1"/>
    <dgm:cxn modelId="{EF183544-C4D4-4B25-B682-64FA6DCAEBD4}" type="presParOf" srcId="{3551C93A-E399-43C8-B266-03C1DB3D5A47}" destId="{E7438284-D18B-44C6-830E-850338988BA0}" srcOrd="0" destOrd="0" presId="urn:microsoft.com/office/officeart/2005/8/layout/orgChart1"/>
    <dgm:cxn modelId="{DF464452-B99C-4F81-ABEA-334B333F1BC3}" type="presParOf" srcId="{E7438284-D18B-44C6-830E-850338988BA0}" destId="{E54A2C6E-F63A-41C1-B07B-E6EC87831C50}" srcOrd="0" destOrd="0" presId="urn:microsoft.com/office/officeart/2005/8/layout/orgChart1"/>
    <dgm:cxn modelId="{116D5450-034A-4D93-ACA5-ED36CAB42A84}" type="presParOf" srcId="{E7438284-D18B-44C6-830E-850338988BA0}" destId="{E63A2DF9-FE56-466F-A8B5-C5BA6276F84D}" srcOrd="1" destOrd="0" presId="urn:microsoft.com/office/officeart/2005/8/layout/orgChart1"/>
    <dgm:cxn modelId="{7430FB6D-E7FE-4CCE-914C-775357A7B510}" type="presParOf" srcId="{3551C93A-E399-43C8-B266-03C1DB3D5A47}" destId="{0D948942-1FCA-4BF4-9AA3-A7E5D626A281}" srcOrd="1" destOrd="0" presId="urn:microsoft.com/office/officeart/2005/8/layout/orgChart1"/>
    <dgm:cxn modelId="{A788F63C-EA25-4C7E-9752-6A31A8FA86B1}" type="presParOf" srcId="{0D948942-1FCA-4BF4-9AA3-A7E5D626A281}" destId="{3CE26AE6-871F-4AB8-94AB-89C1D6214602}" srcOrd="0" destOrd="0" presId="urn:microsoft.com/office/officeart/2005/8/layout/orgChart1"/>
    <dgm:cxn modelId="{533E2030-DEF4-43D4-B2E1-B689E52E1440}" type="presParOf" srcId="{0D948942-1FCA-4BF4-9AA3-A7E5D626A281}" destId="{A339AF32-7471-4166-B627-38CB3E80F40C}" srcOrd="1" destOrd="0" presId="urn:microsoft.com/office/officeart/2005/8/layout/orgChart1"/>
    <dgm:cxn modelId="{1E71BCBB-05EE-4C5C-99FA-CEFEB8E5C307}" type="presParOf" srcId="{A339AF32-7471-4166-B627-38CB3E80F40C}" destId="{BA160F5F-6533-4C80-95EB-90AD01293BCD}" srcOrd="0" destOrd="0" presId="urn:microsoft.com/office/officeart/2005/8/layout/orgChart1"/>
    <dgm:cxn modelId="{2FE89D5E-C9B1-474A-B27B-85B6D74CFAF2}" type="presParOf" srcId="{BA160F5F-6533-4C80-95EB-90AD01293BCD}" destId="{B602AF9A-5285-42EB-B3F2-54F2E857C010}" srcOrd="0" destOrd="0" presId="urn:microsoft.com/office/officeart/2005/8/layout/orgChart1"/>
    <dgm:cxn modelId="{D2ED9062-A669-4F06-B652-31B8D5B76CD1}" type="presParOf" srcId="{BA160F5F-6533-4C80-95EB-90AD01293BCD}" destId="{4DEB2E50-410D-4AC9-9382-4F961CA57F14}" srcOrd="1" destOrd="0" presId="urn:microsoft.com/office/officeart/2005/8/layout/orgChart1"/>
    <dgm:cxn modelId="{CC195BB0-7AB9-4263-9CA2-096DFD6D95A6}" type="presParOf" srcId="{A339AF32-7471-4166-B627-38CB3E80F40C}" destId="{27A678AA-0870-48FA-9028-97B3660BDC9B}" srcOrd="1" destOrd="0" presId="urn:microsoft.com/office/officeart/2005/8/layout/orgChart1"/>
    <dgm:cxn modelId="{BF98D671-4B1B-4F75-B701-419DBCA2AF03}" type="presParOf" srcId="{A339AF32-7471-4166-B627-38CB3E80F40C}" destId="{180600E6-737D-43C8-B029-9B9EE50323E4}" srcOrd="2" destOrd="0" presId="urn:microsoft.com/office/officeart/2005/8/layout/orgChart1"/>
    <dgm:cxn modelId="{DA66DA9A-A700-4B1F-9738-B8D36BD9CB03}" type="presParOf" srcId="{3551C93A-E399-43C8-B266-03C1DB3D5A47}" destId="{559859C4-C1D1-4221-8337-9546C9467CB2}" srcOrd="2" destOrd="0" presId="urn:microsoft.com/office/officeart/2005/8/layout/orgChart1"/>
    <dgm:cxn modelId="{DB7272B0-246C-48F7-B3D9-52DFD9791E81}" type="presParOf" srcId="{9DB9F28E-B86F-4F56-853C-47251D8171DB}" destId="{E47DDE13-10BA-4133-A2D4-462A2B4EEFAC}" srcOrd="2" destOrd="0" presId="urn:microsoft.com/office/officeart/2005/8/layout/orgChart1"/>
    <dgm:cxn modelId="{AA27C2B8-965C-41E8-97FF-7EEC7B6C2429}" type="presParOf" srcId="{1799E7D7-989E-425B-8B73-E5B2D7EFF2DB}" destId="{F7B1CF3D-7CF4-4C53-BDD3-3482FE82EE86}" srcOrd="2" destOrd="0" presId="urn:microsoft.com/office/officeart/2005/8/layout/orgChart1"/>
    <dgm:cxn modelId="{1BA83C45-0462-499C-90F0-5B9430BD9C3C}" type="presParOf" srcId="{7D3F8D5C-A7CC-4140-9BAB-FA9DA85348DA}" destId="{0D17665A-508F-4E6B-BB38-5B9EF16784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91C5C-5C12-4701-918E-091CDB597394}">
      <dsp:nvSpPr>
        <dsp:cNvPr id="0" name=""/>
        <dsp:cNvSpPr/>
      </dsp:nvSpPr>
      <dsp:spPr>
        <a:xfrm>
          <a:off x="4593661" y="3359856"/>
          <a:ext cx="91440" cy="36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233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0CCB4-5FB7-4A3C-8E61-EDAC0B8DCE4C}">
      <dsp:nvSpPr>
        <dsp:cNvPr id="0" name=""/>
        <dsp:cNvSpPr/>
      </dsp:nvSpPr>
      <dsp:spPr>
        <a:xfrm>
          <a:off x="4593661" y="2118258"/>
          <a:ext cx="91440" cy="36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233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B6212-EFA3-4B80-A8EA-C5EBE06772CD}">
      <dsp:nvSpPr>
        <dsp:cNvPr id="0" name=""/>
        <dsp:cNvSpPr/>
      </dsp:nvSpPr>
      <dsp:spPr>
        <a:xfrm>
          <a:off x="3581400" y="876659"/>
          <a:ext cx="1057981" cy="36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16"/>
              </a:lnTo>
              <a:lnTo>
                <a:pt x="1057981" y="183616"/>
              </a:lnTo>
              <a:lnTo>
                <a:pt x="1057981" y="367233"/>
              </a:lnTo>
            </a:path>
          </a:pathLst>
        </a:custGeom>
        <a:noFill/>
        <a:ln w="285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58E2F-4E55-48FB-B5BD-90E4C8CB82F2}">
      <dsp:nvSpPr>
        <dsp:cNvPr id="0" name=""/>
        <dsp:cNvSpPr/>
      </dsp:nvSpPr>
      <dsp:spPr>
        <a:xfrm>
          <a:off x="2477698" y="3359856"/>
          <a:ext cx="91440" cy="36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233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6CE95-5227-4282-B757-6F4860692D3B}">
      <dsp:nvSpPr>
        <dsp:cNvPr id="0" name=""/>
        <dsp:cNvSpPr/>
      </dsp:nvSpPr>
      <dsp:spPr>
        <a:xfrm>
          <a:off x="2477698" y="2118258"/>
          <a:ext cx="91440" cy="36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233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86149-382A-427F-99FC-48AA596EAED9}">
      <dsp:nvSpPr>
        <dsp:cNvPr id="0" name=""/>
        <dsp:cNvSpPr/>
      </dsp:nvSpPr>
      <dsp:spPr>
        <a:xfrm>
          <a:off x="2523418" y="876659"/>
          <a:ext cx="1057981" cy="367233"/>
        </a:xfrm>
        <a:custGeom>
          <a:avLst/>
          <a:gdLst/>
          <a:ahLst/>
          <a:cxnLst/>
          <a:rect l="0" t="0" r="0" b="0"/>
          <a:pathLst>
            <a:path>
              <a:moveTo>
                <a:pt x="1057981" y="0"/>
              </a:moveTo>
              <a:lnTo>
                <a:pt x="1057981" y="183616"/>
              </a:lnTo>
              <a:lnTo>
                <a:pt x="0" y="183616"/>
              </a:lnTo>
              <a:lnTo>
                <a:pt x="0" y="367233"/>
              </a:lnTo>
            </a:path>
          </a:pathLst>
        </a:custGeom>
        <a:noFill/>
        <a:ln w="285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69996-E16C-47AE-862B-7E633965A1C3}">
      <dsp:nvSpPr>
        <dsp:cNvPr id="0" name=""/>
        <dsp:cNvSpPr/>
      </dsp:nvSpPr>
      <dsp:spPr>
        <a:xfrm>
          <a:off x="2707034" y="2294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HHS</a:t>
          </a:r>
          <a:endParaRPr lang="en-US" sz="3000" kern="1200" dirty="0"/>
        </a:p>
      </dsp:txBody>
      <dsp:txXfrm>
        <a:off x="2707034" y="2294"/>
        <a:ext cx="1748730" cy="874365"/>
      </dsp:txXfrm>
    </dsp:sp>
    <dsp:sp modelId="{5955C224-5DFB-4540-B89D-061A3369E717}">
      <dsp:nvSpPr>
        <dsp:cNvPr id="0" name=""/>
        <dsp:cNvSpPr/>
      </dsp:nvSpPr>
      <dsp:spPr>
        <a:xfrm>
          <a:off x="1649052" y="1243893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OASH</a:t>
          </a:r>
          <a:endParaRPr lang="en-US" sz="3000" kern="1200" dirty="0"/>
        </a:p>
      </dsp:txBody>
      <dsp:txXfrm>
        <a:off x="1649052" y="1243893"/>
        <a:ext cx="1748730" cy="874365"/>
      </dsp:txXfrm>
    </dsp:sp>
    <dsp:sp modelId="{596F612B-058F-4591-8A66-653CE2EB871E}">
      <dsp:nvSpPr>
        <dsp:cNvPr id="0" name=""/>
        <dsp:cNvSpPr/>
      </dsp:nvSpPr>
      <dsp:spPr>
        <a:xfrm>
          <a:off x="1649052" y="2485491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Surgeon General</a:t>
          </a:r>
          <a:endParaRPr lang="en-US" sz="3000" kern="1200" dirty="0"/>
        </a:p>
      </dsp:txBody>
      <dsp:txXfrm>
        <a:off x="1649052" y="2485491"/>
        <a:ext cx="1748730" cy="874365"/>
      </dsp:txXfrm>
    </dsp:sp>
    <dsp:sp modelId="{FBA91BF3-0535-425C-BAD2-3A084C01CA5A}">
      <dsp:nvSpPr>
        <dsp:cNvPr id="0" name=""/>
        <dsp:cNvSpPr/>
      </dsp:nvSpPr>
      <dsp:spPr>
        <a:xfrm>
          <a:off x="1649052" y="3727090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MRC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1649052" y="3727090"/>
        <a:ext cx="1748730" cy="874365"/>
      </dsp:txXfrm>
    </dsp:sp>
    <dsp:sp modelId="{87E07E3A-2EDE-4C7C-A769-C56362DFC86E}">
      <dsp:nvSpPr>
        <dsp:cNvPr id="0" name=""/>
        <dsp:cNvSpPr/>
      </dsp:nvSpPr>
      <dsp:spPr>
        <a:xfrm>
          <a:off x="3765016" y="1243893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ASPR</a:t>
          </a:r>
          <a:endParaRPr lang="en-US" sz="3000" kern="1200" dirty="0"/>
        </a:p>
      </dsp:txBody>
      <dsp:txXfrm>
        <a:off x="3765016" y="1243893"/>
        <a:ext cx="1748730" cy="874365"/>
      </dsp:txXfrm>
    </dsp:sp>
    <dsp:sp modelId="{B507BE7A-ABA8-48EB-BA67-A804338583BD}">
      <dsp:nvSpPr>
        <dsp:cNvPr id="0" name=""/>
        <dsp:cNvSpPr/>
      </dsp:nvSpPr>
      <dsp:spPr>
        <a:xfrm>
          <a:off x="3765016" y="2485491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OEM</a:t>
          </a:r>
          <a:endParaRPr lang="en-US" sz="3000" kern="1200" dirty="0"/>
        </a:p>
      </dsp:txBody>
      <dsp:txXfrm>
        <a:off x="3765016" y="2485491"/>
        <a:ext cx="1748730" cy="874365"/>
      </dsp:txXfrm>
    </dsp:sp>
    <dsp:sp modelId="{E54A2C6E-F63A-41C1-B07B-E6EC87831C50}">
      <dsp:nvSpPr>
        <dsp:cNvPr id="0" name=""/>
        <dsp:cNvSpPr/>
      </dsp:nvSpPr>
      <dsp:spPr>
        <a:xfrm>
          <a:off x="3765016" y="3727090"/>
          <a:ext cx="1748730" cy="8743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PREP Division</a:t>
          </a:r>
          <a:endParaRPr lang="en-US" sz="3000" kern="1200" dirty="0"/>
        </a:p>
      </dsp:txBody>
      <dsp:txXfrm>
        <a:off x="3765016" y="3727090"/>
        <a:ext cx="1748730" cy="874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26AE6-871F-4AB8-94AB-89C1D6214602}">
      <dsp:nvSpPr>
        <dsp:cNvPr id="0" name=""/>
        <dsp:cNvSpPr/>
      </dsp:nvSpPr>
      <dsp:spPr>
        <a:xfrm>
          <a:off x="4368840" y="3623915"/>
          <a:ext cx="91440" cy="289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96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AB8DE-846E-461D-950B-420B9197B5AF}">
      <dsp:nvSpPr>
        <dsp:cNvPr id="0" name=""/>
        <dsp:cNvSpPr/>
      </dsp:nvSpPr>
      <dsp:spPr>
        <a:xfrm>
          <a:off x="4368840" y="2646156"/>
          <a:ext cx="91440" cy="289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96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0CCB4-5FB7-4A3C-8E61-EDAC0B8DCE4C}">
      <dsp:nvSpPr>
        <dsp:cNvPr id="0" name=""/>
        <dsp:cNvSpPr/>
      </dsp:nvSpPr>
      <dsp:spPr>
        <a:xfrm>
          <a:off x="4368840" y="1668397"/>
          <a:ext cx="91440" cy="289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96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B6212-EFA3-4B80-A8EA-C5EBE06772CD}">
      <dsp:nvSpPr>
        <dsp:cNvPr id="0" name=""/>
        <dsp:cNvSpPr/>
      </dsp:nvSpPr>
      <dsp:spPr>
        <a:xfrm>
          <a:off x="3581400" y="690638"/>
          <a:ext cx="833160" cy="28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98"/>
              </a:lnTo>
              <a:lnTo>
                <a:pt x="833160" y="144598"/>
              </a:lnTo>
              <a:lnTo>
                <a:pt x="833160" y="289196"/>
              </a:lnTo>
            </a:path>
          </a:pathLst>
        </a:custGeom>
        <a:noFill/>
        <a:ln w="285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6CE95-5227-4282-B757-6F4860692D3B}">
      <dsp:nvSpPr>
        <dsp:cNvPr id="0" name=""/>
        <dsp:cNvSpPr/>
      </dsp:nvSpPr>
      <dsp:spPr>
        <a:xfrm>
          <a:off x="2702519" y="1668397"/>
          <a:ext cx="91440" cy="289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196"/>
              </a:lnTo>
            </a:path>
          </a:pathLst>
        </a:custGeom>
        <a:noFill/>
        <a:ln w="285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86149-382A-427F-99FC-48AA596EAED9}">
      <dsp:nvSpPr>
        <dsp:cNvPr id="0" name=""/>
        <dsp:cNvSpPr/>
      </dsp:nvSpPr>
      <dsp:spPr>
        <a:xfrm>
          <a:off x="2748239" y="690638"/>
          <a:ext cx="833160" cy="289196"/>
        </a:xfrm>
        <a:custGeom>
          <a:avLst/>
          <a:gdLst/>
          <a:ahLst/>
          <a:cxnLst/>
          <a:rect l="0" t="0" r="0" b="0"/>
          <a:pathLst>
            <a:path>
              <a:moveTo>
                <a:pt x="833160" y="0"/>
              </a:moveTo>
              <a:lnTo>
                <a:pt x="833160" y="144598"/>
              </a:lnTo>
              <a:lnTo>
                <a:pt x="0" y="144598"/>
              </a:lnTo>
              <a:lnTo>
                <a:pt x="0" y="289196"/>
              </a:lnTo>
            </a:path>
          </a:pathLst>
        </a:custGeom>
        <a:noFill/>
        <a:ln w="285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69996-E16C-47AE-862B-7E633965A1C3}">
      <dsp:nvSpPr>
        <dsp:cNvPr id="0" name=""/>
        <dsp:cNvSpPr/>
      </dsp:nvSpPr>
      <dsp:spPr>
        <a:xfrm>
          <a:off x="2892837" y="2075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HHS</a:t>
          </a:r>
          <a:endParaRPr lang="en-US" sz="2300" kern="1200" dirty="0"/>
        </a:p>
      </dsp:txBody>
      <dsp:txXfrm>
        <a:off x="2892837" y="2075"/>
        <a:ext cx="1377125" cy="688562"/>
      </dsp:txXfrm>
    </dsp:sp>
    <dsp:sp modelId="{5955C224-5DFB-4540-B89D-061A3369E717}">
      <dsp:nvSpPr>
        <dsp:cNvPr id="0" name=""/>
        <dsp:cNvSpPr/>
      </dsp:nvSpPr>
      <dsp:spPr>
        <a:xfrm>
          <a:off x="2059676" y="979834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OASH</a:t>
          </a:r>
          <a:endParaRPr lang="en-US" sz="2300" kern="1200" dirty="0"/>
        </a:p>
      </dsp:txBody>
      <dsp:txXfrm>
        <a:off x="2059676" y="979834"/>
        <a:ext cx="1377125" cy="688562"/>
      </dsp:txXfrm>
    </dsp:sp>
    <dsp:sp modelId="{596F612B-058F-4591-8A66-653CE2EB871E}">
      <dsp:nvSpPr>
        <dsp:cNvPr id="0" name=""/>
        <dsp:cNvSpPr/>
      </dsp:nvSpPr>
      <dsp:spPr>
        <a:xfrm>
          <a:off x="2059676" y="1957593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OSG</a:t>
          </a:r>
          <a:endParaRPr lang="en-US" sz="2300" kern="1200" dirty="0"/>
        </a:p>
      </dsp:txBody>
      <dsp:txXfrm>
        <a:off x="2059676" y="1957593"/>
        <a:ext cx="1377125" cy="688562"/>
      </dsp:txXfrm>
    </dsp:sp>
    <dsp:sp modelId="{87E07E3A-2EDE-4C7C-A769-C56362DFC86E}">
      <dsp:nvSpPr>
        <dsp:cNvPr id="0" name=""/>
        <dsp:cNvSpPr/>
      </dsp:nvSpPr>
      <dsp:spPr>
        <a:xfrm>
          <a:off x="3725998" y="979834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ASPR</a:t>
          </a:r>
          <a:endParaRPr lang="en-US" sz="2300" kern="1200" dirty="0"/>
        </a:p>
      </dsp:txBody>
      <dsp:txXfrm>
        <a:off x="3725998" y="979834"/>
        <a:ext cx="1377125" cy="688562"/>
      </dsp:txXfrm>
    </dsp:sp>
    <dsp:sp modelId="{B507BE7A-ABA8-48EB-BA67-A804338583BD}">
      <dsp:nvSpPr>
        <dsp:cNvPr id="0" name=""/>
        <dsp:cNvSpPr/>
      </dsp:nvSpPr>
      <dsp:spPr>
        <a:xfrm>
          <a:off x="3725998" y="1957593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OEM</a:t>
          </a:r>
          <a:endParaRPr lang="en-US" sz="2300" kern="1200" dirty="0"/>
        </a:p>
      </dsp:txBody>
      <dsp:txXfrm>
        <a:off x="3725998" y="1957593"/>
        <a:ext cx="1377125" cy="688562"/>
      </dsp:txXfrm>
    </dsp:sp>
    <dsp:sp modelId="{E54A2C6E-F63A-41C1-B07B-E6EC87831C50}">
      <dsp:nvSpPr>
        <dsp:cNvPr id="0" name=""/>
        <dsp:cNvSpPr/>
      </dsp:nvSpPr>
      <dsp:spPr>
        <a:xfrm>
          <a:off x="3725998" y="2935352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 Division</a:t>
          </a:r>
          <a:endParaRPr lang="en-US" sz="2300" kern="1200" dirty="0"/>
        </a:p>
      </dsp:txBody>
      <dsp:txXfrm>
        <a:off x="3725998" y="2935352"/>
        <a:ext cx="1377125" cy="688562"/>
      </dsp:txXfrm>
    </dsp:sp>
    <dsp:sp modelId="{B602AF9A-5285-42EB-B3F2-54F2E857C010}">
      <dsp:nvSpPr>
        <dsp:cNvPr id="0" name=""/>
        <dsp:cNvSpPr/>
      </dsp:nvSpPr>
      <dsp:spPr>
        <a:xfrm>
          <a:off x="3725998" y="3913111"/>
          <a:ext cx="1377125" cy="688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MRC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3725998" y="3913111"/>
        <a:ext cx="1377125" cy="68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3DB04A-2F2A-416E-BA5B-F1DE09E7DC8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4B997C-DE24-4BF3-AF6F-999BB67CE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AF69E2-DAA6-4C39-95A8-4BF67CCDD5D5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68565A-2076-4CD5-B594-B6227DE3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565A-2076-4CD5-B594-B6227DE37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 tables and the DMAT tent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the morning “healthy start” workouts</a:t>
            </a: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 11 workshops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judged 6 competitive events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MRC Partnership</a:t>
            </a:r>
          </a:p>
          <a:p>
            <a:pPr eaLnBrk="1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 Co Technology Center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Castle High School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Homer Hanna High School 7016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Arlington High School 5816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Haven High School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 @ Homestead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Onate High School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 @ Homestead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Harrodsburg ATC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Covington High School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 </a:t>
            </a:r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565A-2076-4CD5-B594-B6227DE37F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565A-2076-4CD5-B594-B6227DE37F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70C0"/>
                </a:solidFill>
              </a:rPr>
              <a:t>Addresses all hazards </a:t>
            </a:r>
            <a:r>
              <a:rPr lang="en-US" altLang="en-US" sz="1200" dirty="0" smtClean="0"/>
              <a:t>– intentional or naturally occurring, CBRNE, infectious diseases, severe weather</a:t>
            </a:r>
            <a:r>
              <a:rPr lang="en-US" sz="1200" dirty="0" smtClean="0"/>
              <a:t>, </a:t>
            </a:r>
            <a:r>
              <a:rPr lang="en-US" altLang="en-US" sz="1200" dirty="0" smtClean="0"/>
              <a:t>environmental hazards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70C0"/>
                </a:solidFill>
              </a:rPr>
              <a:t>Identifies the intersections </a:t>
            </a:r>
            <a:r>
              <a:rPr lang="en-US" sz="1200" dirty="0" smtClean="0"/>
              <a:t>of health security and national, homeland, global health security</a:t>
            </a: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solidFill>
                  <a:srgbClr val="0070C0"/>
                </a:solidFill>
              </a:rPr>
              <a:t>Is a national – not just Federal </a:t>
            </a:r>
            <a:r>
              <a:rPr lang="en-US" altLang="en-US" sz="1200" dirty="0" smtClean="0"/>
              <a:t>– strategy that enlists whole community partners and shared responsibility among virtually all segments of society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Provides </a:t>
            </a:r>
            <a:r>
              <a:rPr lang="en-US" sz="1200" b="1" dirty="0" smtClean="0">
                <a:solidFill>
                  <a:srgbClr val="0070C0"/>
                </a:solidFill>
              </a:rPr>
              <a:t>strategic direction </a:t>
            </a:r>
            <a:r>
              <a:rPr lang="en-US" sz="1200" dirty="0" smtClean="0"/>
              <a:t>to ensure that efforts to improve health security nationwide over the next four years are guided by a common vision; based on sound evidence; and carried out in an efficient, collaborative manner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Identifies </a:t>
            </a:r>
            <a:r>
              <a:rPr lang="en-US" sz="1200" b="1" dirty="0" smtClean="0">
                <a:solidFill>
                  <a:srgbClr val="0070C0"/>
                </a:solidFill>
              </a:rPr>
              <a:t>current priorities </a:t>
            </a:r>
            <a:r>
              <a:rPr lang="en-US" sz="1200" dirty="0" smtClean="0"/>
              <a:t>for enhancing national health security</a:t>
            </a: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solidFill>
                  <a:srgbClr val="0070C0"/>
                </a:solidFill>
              </a:rPr>
              <a:t>Informs policies, resources, programs, and activities </a:t>
            </a:r>
            <a:r>
              <a:rPr lang="en-US" altLang="en-US" sz="1200" dirty="0" smtClean="0"/>
              <a:t>at all levels of government and across sectors to enhance national health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DF247-B4C2-4974-B5FE-A4DC98D20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432" indent="-345432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About 1,000 MRC Units </a:t>
            </a:r>
          </a:p>
          <a:p>
            <a:pPr marL="806008" lvl="1" indent="-345432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49 states</a:t>
            </a:r>
          </a:p>
          <a:p>
            <a:pPr marL="806008" lvl="1" indent="-345432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Most territories</a:t>
            </a:r>
          </a:p>
          <a:p>
            <a:pPr marL="345432" indent="-345432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~91% U.S. Population Covered</a:t>
            </a:r>
          </a:p>
          <a:p>
            <a:pPr marL="345432" indent="-345432" eaLnBrk="0" hangingPunct="0">
              <a:spcBef>
                <a:spcPct val="20000"/>
              </a:spcBef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~74% U.S. Area Covered</a:t>
            </a:r>
          </a:p>
          <a:p>
            <a:endParaRPr lang="en-US" dirty="0" smtClean="0"/>
          </a:p>
          <a:p>
            <a:pPr defTabSz="931745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FB08-19D4-461B-8AE3-773B6C7E40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Over 200,000 MRC Volunteers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FB08-19D4-461B-8AE3-773B6C7E40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87525" y="698500"/>
            <a:ext cx="3440113" cy="193516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3021332"/>
            <a:ext cx="5608320" cy="557622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87525" y="698500"/>
            <a:ext cx="3440113" cy="193516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3021332"/>
            <a:ext cx="5608320" cy="557622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342881" lvl="1" indent="-342881"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a typeface="ＭＳ Ｐゴシック" pitchFamily="1" charset="-128"/>
              </a:rPr>
              <a:t>Engage volunteers</a:t>
            </a:r>
          </a:p>
          <a:p>
            <a:pPr marL="342881" lvl="1" indent="-342881"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a typeface="ＭＳ Ｐゴシック" pitchFamily="1" charset="-128"/>
              </a:rPr>
              <a:t>Training/experience</a:t>
            </a:r>
          </a:p>
          <a:p>
            <a:pPr marL="342881" lvl="1" indent="-342881">
              <a:buClr>
                <a:srgbClr val="FF0000"/>
              </a:buClr>
              <a:buSzPct val="90000"/>
              <a:buFont typeface="Wingdings" charset="2"/>
              <a:buChar char="«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a typeface="ＭＳ Ｐゴシック" pitchFamily="1" charset="-128"/>
              </a:rPr>
              <a:t>Benefits community!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934721" y="4415791"/>
            <a:ext cx="5140960" cy="4183380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opening, recognition, and awards ceremonies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eaLnBrk="0" hangingPunct="0"/>
            <a:fld id="{0E1A349B-1B8E-4990-9795-2C6E762E3D70}" type="slidenum">
              <a:rPr lang="en-US" sz="1200"/>
              <a:pPr algn="r" eaLnBrk="0" hangingPunct="0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5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6476" y="154452"/>
            <a:ext cx="7061200" cy="645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303520" y="1028699"/>
            <a:ext cx="3383280" cy="363474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7201" y="1028699"/>
            <a:ext cx="4572000" cy="3634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8849" y="4842675"/>
            <a:ext cx="381312" cy="226534"/>
          </a:xfrm>
          <a:prstGeom prst="rect">
            <a:avLst/>
          </a:prstGeom>
        </p:spPr>
        <p:txBody>
          <a:bodyPr/>
          <a:lstStyle/>
          <a:p>
            <a:fld id="{01A2EFEF-55F1-4307-B968-C91D74BD3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5C5C5C"/>
                </a:solidFill>
              </a:defRPr>
            </a:lvl1pPr>
            <a:lvl2pPr>
              <a:defRPr sz="1800">
                <a:solidFill>
                  <a:srgbClr val="5C5C5C"/>
                </a:solidFill>
              </a:defRPr>
            </a:lvl2pPr>
            <a:lvl3pPr>
              <a:defRPr sz="1800"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5C5C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5C5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>
                <a:solidFill>
                  <a:srgbClr val="5C5C5C"/>
                </a:solidFill>
              </a:defRPr>
            </a:lvl1pPr>
            <a:lvl2pPr>
              <a:defRPr sz="1600">
                <a:solidFill>
                  <a:srgbClr val="5C5C5C"/>
                </a:solidFill>
              </a:defRPr>
            </a:lvl2pPr>
            <a:lvl3pPr>
              <a:defRPr sz="1600">
                <a:solidFill>
                  <a:srgbClr val="5C5C5C"/>
                </a:solidFill>
              </a:defRPr>
            </a:lvl3pPr>
            <a:lvl4pPr>
              <a:defRPr sz="1600">
                <a:solidFill>
                  <a:srgbClr val="5C5C5C"/>
                </a:solidFill>
              </a:defRPr>
            </a:lvl4pPr>
            <a:lvl5pPr>
              <a:defRPr sz="1600">
                <a:solidFill>
                  <a:srgbClr val="5C5C5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  <a:lvl2pPr>
              <a:defRPr sz="1800">
                <a:solidFill>
                  <a:srgbClr val="5C5C5C"/>
                </a:solidFill>
              </a:defRPr>
            </a:lvl2pPr>
            <a:lvl3pPr>
              <a:defRPr sz="1800"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rgbClr val="5C5C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287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rgbClr val="5C5C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885950"/>
            <a:ext cx="4041648" cy="2708910"/>
          </a:xfr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  <a:lvl2pPr>
              <a:defRPr sz="1800">
                <a:solidFill>
                  <a:srgbClr val="5C5C5C"/>
                </a:solidFill>
              </a:defRPr>
            </a:lvl2pPr>
            <a:lvl3pPr>
              <a:defRPr sz="1800"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885949"/>
            <a:ext cx="4041648" cy="2708577"/>
          </a:xfr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  <a:lvl2pPr>
              <a:defRPr sz="1800">
                <a:solidFill>
                  <a:srgbClr val="5C5C5C"/>
                </a:solidFill>
              </a:defRPr>
            </a:lvl2pPr>
            <a:lvl3pPr>
              <a:defRPr sz="1800"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>
                <a:solidFill>
                  <a:srgbClr val="5C5C5C"/>
                </a:solidFill>
              </a:defRPr>
            </a:lvl1pPr>
            <a:lvl2pPr>
              <a:defRPr sz="2800">
                <a:solidFill>
                  <a:srgbClr val="5C5C5C"/>
                </a:solidFill>
              </a:defRPr>
            </a:lvl2pPr>
            <a:lvl3pPr>
              <a:defRPr sz="2400">
                <a:solidFill>
                  <a:srgbClr val="5C5C5C"/>
                </a:solidFill>
              </a:defRPr>
            </a:lvl3pPr>
            <a:lvl4pPr>
              <a:defRPr sz="2000">
                <a:solidFill>
                  <a:srgbClr val="5C5C5C"/>
                </a:solidFill>
              </a:defRPr>
            </a:lvl4pPr>
            <a:lvl5pPr>
              <a:defRPr sz="2000">
                <a:solidFill>
                  <a:srgbClr val="5C5C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solidFill>
                  <a:srgbClr val="5C5C5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>
                <a:solidFill>
                  <a:srgbClr val="5C5C5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C5C5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4026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4CF738-C9AB-4C6E-AA65-E4E34C4A441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4" y="4337215"/>
            <a:ext cx="761526" cy="691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9845"/>
            <a:ext cx="1219200" cy="508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3175"/>
        </a:buClr>
        <a:buFont typeface="Wingdings" panose="05000000000000000000" pitchFamily="2" charset="2"/>
        <a:buChar char="§"/>
        <a:defRPr sz="2400" kern="1200">
          <a:solidFill>
            <a:srgbClr val="5C5C5C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rgbClr val="5C5C5C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C5C5C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edicalreservecorps.gov/PhotoGallery/Photo/Thumbnail/original/2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medicalreservecorps.gov/PhotoGallery/Photo/Thumbnail/original/29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reservecorps.gov/PhotoGallery/Photo/Thumbnail/original/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dicalreservecorps" TargetMode="External"/><Relationship Id="rId2" Type="http://schemas.openxmlformats.org/officeDocument/2006/relationships/hyperlink" Target="http://www.medicalreservecorps.gov/FindMR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calreservecorps.gov/pageViewFldr/MRCListservs" TargetMode="External"/><Relationship Id="rId4" Type="http://schemas.openxmlformats.org/officeDocument/2006/relationships/hyperlink" Target="https://www.twitter.com/MRC_ASP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reservecorps.gov/FindMR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reservecorps.gov/StateCoordinators.aspx" TargetMode="External"/><Relationship Id="rId2" Type="http://schemas.openxmlformats.org/officeDocument/2006/relationships/hyperlink" Target="https://www.medicalreservecorps.gov/pageViewFldr/Coordinators/Regiona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dicalreservecorps.gov/PhotoGallery/Photo/Thumbnail/original/13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medicalreservecorps.gov/PhotoGallery/Photo/Thumbnail/original/1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hosa.org/node/154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he.gov/Preparedness/news/events/NPM2015/Teens4Prep/Pages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artment of Health and Human Services (HHS)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9550"/>
            <a:ext cx="1371600" cy="1225424"/>
          </a:xfrm>
          <a:prstGeom prst="rect">
            <a:avLst/>
          </a:prstGeom>
        </p:spPr>
      </p:pic>
      <p:pic>
        <p:nvPicPr>
          <p:cNvPr id="5" name="Picture 4" descr="Assistant Secretary for Preparedness and Response (ASPR)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457" y="361950"/>
            <a:ext cx="2131743" cy="895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47750"/>
            <a:ext cx="8610600" cy="2362200"/>
          </a:xfrm>
        </p:spPr>
        <p:txBody>
          <a:bodyPr/>
          <a:lstStyle/>
          <a:p>
            <a:r>
              <a:rPr lang="en-US" sz="3600" cap="none" dirty="0" smtClean="0"/>
              <a:t>MRC, ASPR and HOSA-Future Health Professionals: Working Together to Engage Youth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CAPT Rob Tosatto</a:t>
            </a:r>
          </a:p>
          <a:p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1371600" y="4800600"/>
            <a:ext cx="6400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i="1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Resilient People. Healthy Communities. A Nation Prepared.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03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4286250"/>
            <a:ext cx="8839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http://</a:t>
            </a:r>
            <a:r>
              <a:rPr lang="en-US" sz="2000" dirty="0" smtClean="0"/>
              <a:t>www.naccho.org/topics/emergency/MRC/networkprofile</a:t>
            </a:r>
            <a:endParaRPr lang="en-US" sz="24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73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MRC Network Profile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369332"/>
            <a:ext cx="4076700" cy="2171699"/>
          </a:xfrm>
        </p:spPr>
        <p:txBody>
          <a:bodyPr lIns="0">
            <a:normAutofit/>
          </a:bodyPr>
          <a:lstStyle/>
          <a:p>
            <a:r>
              <a:rPr lang="en-US" sz="3600" dirty="0"/>
              <a:t>Composition</a:t>
            </a:r>
          </a:p>
          <a:p>
            <a:r>
              <a:rPr lang="en-US" sz="3600" dirty="0"/>
              <a:t>Impact</a:t>
            </a:r>
          </a:p>
          <a:p>
            <a:r>
              <a:rPr lang="en-US" sz="3600" dirty="0"/>
              <a:t>Administration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31406">
            <a:off x="1368709" y="949227"/>
            <a:ext cx="2272747" cy="3046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sx="101000" sy="101000" algn="tr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spect="1"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MRC Activities</a:t>
            </a:r>
          </a:p>
        </p:txBody>
      </p:sp>
      <p:sp>
        <p:nvSpPr>
          <p:cNvPr id="2" name="AutoShape 2" descr="https://www.medicalreservecorps.gov/Reserved.ReportViewerWebControl.axd?Culture=1033&amp;CultureOverrides=True&amp;UICulture=1033&amp;UICultureOverrides=True&amp;ReportStack=1&amp;ControlID=97d304216e20414cb029f4229980b3eb&amp;Mode=true&amp;OpType=ReportImage&amp;IterationId=92a3d38b413d4b309c8875830c2c0e2b&amp;StreamID=IMGCON_1_0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40389907"/>
              </p:ext>
            </p:extLst>
          </p:nvPr>
        </p:nvGraphicFramePr>
        <p:xfrm>
          <a:off x="174909" y="438150"/>
          <a:ext cx="8799513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34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spect="1"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MRC Activities</a:t>
            </a:r>
          </a:p>
        </p:txBody>
      </p:sp>
      <p:sp>
        <p:nvSpPr>
          <p:cNvPr id="2" name="AutoShape 2" descr="https://www.medicalreservecorps.gov/Reserved.ReportViewerWebControl.axd?Culture=1033&amp;CultureOverrides=True&amp;UICulture=1033&amp;UICultureOverrides=True&amp;ReportStack=1&amp;ControlID=97d304216e20414cb029f4229980b3eb&amp;Mode=true&amp;OpType=ReportImage&amp;IterationId=92a3d38b413d4b309c8875830c2c0e2b&amp;StreamID=IMGCON_1_0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742950"/>
            <a:ext cx="727388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9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406483" y="971551"/>
            <a:ext cx="8413750" cy="1828800"/>
          </a:xfrm>
        </p:spPr>
        <p:txBody>
          <a:bodyPr lIns="0" numCol="2">
            <a:noAutofit/>
          </a:bodyPr>
          <a:lstStyle/>
          <a:p>
            <a:r>
              <a:rPr lang="en-US" sz="1400" dirty="0"/>
              <a:t>Medical Shelter Support </a:t>
            </a:r>
          </a:p>
          <a:p>
            <a:r>
              <a:rPr lang="en-US" sz="1400" dirty="0"/>
              <a:t>Disaster Behavioral Health </a:t>
            </a:r>
          </a:p>
          <a:p>
            <a:r>
              <a:rPr lang="en-US" sz="1400" dirty="0"/>
              <a:t>General Shelter Support (Human or Animal) </a:t>
            </a:r>
          </a:p>
          <a:p>
            <a:r>
              <a:rPr lang="en-US" sz="1400" dirty="0"/>
              <a:t>EOC Support </a:t>
            </a:r>
          </a:p>
          <a:p>
            <a:r>
              <a:rPr lang="en-US" sz="1400" dirty="0"/>
              <a:t>Vaccinations/Mass Dispensing </a:t>
            </a:r>
          </a:p>
          <a:p>
            <a:r>
              <a:rPr lang="en-US" sz="1400" dirty="0"/>
              <a:t>Hospital ACS/Med Surge </a:t>
            </a:r>
          </a:p>
          <a:p>
            <a:r>
              <a:rPr lang="en-US" sz="1400" dirty="0"/>
              <a:t>Wellness Checks </a:t>
            </a:r>
          </a:p>
          <a:p>
            <a:r>
              <a:rPr lang="en-US" sz="1400" dirty="0"/>
              <a:t>Radiological Reception Centers</a:t>
            </a:r>
          </a:p>
          <a:p>
            <a:r>
              <a:rPr lang="en-US" sz="1400" dirty="0"/>
              <a:t>Search and Rescue </a:t>
            </a:r>
          </a:p>
          <a:p>
            <a:r>
              <a:rPr lang="en-US" sz="1400" dirty="0"/>
              <a:t>Volunteer Reception Center </a:t>
            </a:r>
          </a:p>
          <a:p>
            <a:r>
              <a:rPr lang="en-US" sz="1400" dirty="0"/>
              <a:t>Mass Casualty </a:t>
            </a:r>
          </a:p>
          <a:p>
            <a:r>
              <a:rPr lang="en-US" sz="1400" dirty="0"/>
              <a:t>Evacuation</a:t>
            </a:r>
          </a:p>
          <a:p>
            <a:r>
              <a:rPr lang="en-US" sz="1400" dirty="0"/>
              <a:t>Call Center/Communications Support</a:t>
            </a:r>
          </a:p>
          <a:p>
            <a:r>
              <a:rPr lang="en-US" sz="1400" dirty="0"/>
              <a:t>Epidemiology/Surveillance Support</a:t>
            </a:r>
          </a:p>
        </p:txBody>
      </p:sp>
      <p:sp>
        <p:nvSpPr>
          <p:cNvPr id="14339" name="Text Box 3"/>
          <p:cNvSpPr txBox="1">
            <a:spLocks noChangeAspect="1" noChangeArrowheads="1"/>
          </p:cNvSpPr>
          <p:nvPr/>
        </p:nvSpPr>
        <p:spPr bwMode="auto">
          <a:xfrm>
            <a:off x="58438" y="0"/>
            <a:ext cx="9085562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Emergency Response</a:t>
            </a:r>
          </a:p>
        </p:txBody>
      </p:sp>
      <p:pic>
        <p:nvPicPr>
          <p:cNvPr id="50182" name="Picture 6" descr="Natrona County (WY) MRC volunteers shown checking vital signs of firefighters from the Casper Fire Department.">
            <a:hlinkClick r:id="rId2" tooltip="Natrona County (WY) MRC volunteers shown checking vital signs of firefighters from the Casper Fire Department.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681">
            <a:off x="6000132" y="2859021"/>
            <a:ext cx="2928225" cy="143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8" name="Picture 12" descr="https://fbcdn-sphotos-c-a.akamaihd.net/hphotos-ak-frc3/312182_459049460837121_49906812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8085">
            <a:off x="3100757" y="2950457"/>
            <a:ext cx="3059677" cy="172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United Way of the Midlands MRC (NE) 2005 Hurricane Evacuee Shelter.">
            <a:hlinkClick r:id="rId5" tooltip="United Way of the Midlands MRC (NE) 2005 Hurricane Evacuee Shelter.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1353">
            <a:off x="112511" y="2988872"/>
            <a:ext cx="2921267" cy="164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7429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“Steady State”</a:t>
            </a:r>
          </a:p>
        </p:txBody>
      </p:sp>
      <p:pic>
        <p:nvPicPr>
          <p:cNvPr id="10" name="Picture 2" descr="Fairfax County MRC (VA) volunteer provides a blood pressure screening to a member of the community.">
            <a:hlinkClick r:id="rId3" tooltip="Fairfax County MRC (VA) volunteer provides a blood pressure screening to a member of the community.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3029">
            <a:off x="5827547" y="1189969"/>
            <a:ext cx="2889485" cy="325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Placeholder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60" y="1485900"/>
            <a:ext cx="5494011" cy="275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0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553200" cy="8001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Find MRC Information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763000" cy="37528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Website\Find </a:t>
            </a:r>
            <a:r>
              <a:rPr lang="en-US" dirty="0"/>
              <a:t>Nearest MRC </a:t>
            </a:r>
            <a:r>
              <a:rPr lang="en-US" dirty="0" smtClean="0"/>
              <a:t>Unit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>
                <a:hlinkClick r:id=""/>
              </a:rPr>
              <a:t>www.medicalreservecorps.gov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>
                <a:hlinkClick r:id="rId2"/>
              </a:rPr>
              <a:t>www.medicalreservecorps.gov/FindMRC</a:t>
            </a:r>
            <a:r>
              <a:rPr lang="en-US" sz="14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Email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>
                <a:hlinkClick r:id=""/>
              </a:rPr>
              <a:t>MRCcontact@hhs.gov</a:t>
            </a: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Facebook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>
                <a:hlinkClick r:id="rId3"/>
              </a:rPr>
              <a:t>www.facebook.com/medicalreservecorps</a:t>
            </a: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Twitter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kern="1200" dirty="0" smtClean="0">
                <a:solidFill>
                  <a:schemeClr val="tx2"/>
                </a:solidFill>
                <a:ea typeface="ＭＳ Ｐゴシック" pitchFamily="1" charset="-128"/>
              </a:rPr>
              <a:t>@MRC_ASPR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>
                <a:hlinkClick r:id="rId4"/>
              </a:rPr>
              <a:t>www.twitter.com/MRC_ASPR</a:t>
            </a:r>
            <a:r>
              <a:rPr lang="en-US" sz="1400" dirty="0" smtClean="0"/>
              <a:t> </a:t>
            </a: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Listservs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1400" dirty="0" smtClean="0">
                <a:hlinkClick r:id="rId5"/>
              </a:rPr>
              <a:t>medicalreservecorps.gov/</a:t>
            </a:r>
            <a:r>
              <a:rPr lang="en-US" sz="1400" dirty="0" err="1" smtClean="0">
                <a:hlinkClick r:id="rId5"/>
              </a:rPr>
              <a:t>pageViewFldr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err="1" smtClean="0">
                <a:hlinkClick r:id="rId5"/>
              </a:rPr>
              <a:t>MRCListservs</a:t>
            </a:r>
            <a:endParaRPr lang="en-US" sz="1400" dirty="0"/>
          </a:p>
          <a:p>
            <a:pPr>
              <a:buNone/>
            </a:pPr>
            <a:r>
              <a:rPr lang="en-US" sz="200" dirty="0" smtClean="0"/>
              <a:t/>
            </a:r>
            <a:br>
              <a:rPr lang="en-US" sz="200" dirty="0" smtClean="0"/>
            </a:br>
            <a:r>
              <a:rPr lang="en-US" sz="200" dirty="0" smtClean="0"/>
              <a:t/>
            </a:r>
            <a:br>
              <a:rPr lang="en-US" sz="200" dirty="0" smtClean="0"/>
            </a:br>
            <a:endParaRPr lang="en-US" sz="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7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1" y="1657350"/>
            <a:ext cx="3224652" cy="32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Find Nearest MRC Unit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5335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www.medicalreservecorps.gov/FindMRC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9334" y="0"/>
            <a:ext cx="9144000" cy="1505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 with MRC State and Regional Coordinators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399" y="1535373"/>
            <a:ext cx="88392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Regional </a:t>
            </a:r>
            <a:r>
              <a:rPr lang="en-US" sz="2800" dirty="0" smtClean="0"/>
              <a:t>Coordinators: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www.medicalreservecorps.gov/pageViewFldr/Coordinators/Regional</a:t>
            </a:r>
            <a:r>
              <a:rPr lang="en-US" sz="24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State </a:t>
            </a:r>
            <a:r>
              <a:rPr lang="en-US" sz="2800" dirty="0"/>
              <a:t>Coordinators: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www.medicalreservecorps.gov/StateCoordinators.aspx</a:t>
            </a:r>
            <a:r>
              <a:rPr lang="en-US" sz="24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8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81150"/>
            <a:ext cx="5105400" cy="34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3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3361947"/>
              </p:ext>
            </p:extLst>
          </p:nvPr>
        </p:nvGraphicFramePr>
        <p:xfrm>
          <a:off x="1066800" y="2559"/>
          <a:ext cx="7162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1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05024"/>
            <a:ext cx="5105400" cy="34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561"/>
          <a:stretch/>
        </p:blipFill>
        <p:spPr bwMode="auto">
          <a:xfrm>
            <a:off x="1371599" y="1504950"/>
            <a:ext cx="627724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04950"/>
            <a:ext cx="58674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428750"/>
            <a:ext cx="5181600" cy="34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NLC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04950"/>
            <a:ext cx="5181600" cy="34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Youth Engagement in the MRC</a:t>
            </a:r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0220" y="3082908"/>
            <a:ext cx="4027556" cy="169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ursing students educated children about nutrition as part of the North Alabama MRC's childhood obesity prevention program.">
            <a:hlinkClick r:id="rId4" tooltip="Nursing students educated children about nutrition as part of the North Alabama MRC's childhood obesity prevention program.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2201">
            <a:off x="6417493" y="2011355"/>
            <a:ext cx="2167056" cy="141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arver County MRC (MN) volunteers partnered with HOSA students to teach children about safety and preparedness.">
            <a:hlinkClick r:id="rId6" tooltip="Carver County MRC (MN) volunteers partnered with HOSA students to teach children about safety and preparedness.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2933">
            <a:off x="492665" y="1644421"/>
            <a:ext cx="2220686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Robert.Tosatto\AppData\Local\Microsoft\Windows\Temporary Internet Files\Content.Outlook\2YRJYLYR\Harris County Gateway to Care MR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834" y="1357637"/>
            <a:ext cx="2484914" cy="139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Junior MRCs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32446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164" y="1772903"/>
            <a:ext cx="2022972" cy="1979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15083">
            <a:off x="4643756" y="2059976"/>
            <a:ext cx="1616286" cy="2101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80417">
            <a:off x="1737109" y="1924369"/>
            <a:ext cx="1520750" cy="19869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4368035"/>
            <a:ext cx="883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://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hosa.org/node/154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dirty="0" smtClean="0"/>
              <a:t>Youth Engagement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r>
              <a:rPr lang="en-US" sz="4000" dirty="0" smtClean="0"/>
              <a:t>Public Health Leadership Seminars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335"/>
          <a:stretch/>
        </p:blipFill>
        <p:spPr bwMode="auto">
          <a:xfrm>
            <a:off x="457200" y="1581150"/>
            <a:ext cx="410557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5400" y="1719859"/>
            <a:ext cx="3810000" cy="237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6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3650" y="0"/>
            <a:ext cx="9120351" cy="1428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Relationship with HOSA: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304800" y="1809750"/>
            <a:ext cx="86105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What’s Next?</a:t>
            </a:r>
            <a:endParaRPr lang="en-US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6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2762534"/>
              </p:ext>
            </p:extLst>
          </p:nvPr>
        </p:nvGraphicFramePr>
        <p:xfrm>
          <a:off x="457200" y="0"/>
          <a:ext cx="7162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150"/>
          </a:xfrm>
        </p:spPr>
        <p:txBody>
          <a:bodyPr/>
          <a:lstStyle/>
          <a:p>
            <a:r>
              <a:rPr lang="en-US" dirty="0" smtClean="0"/>
              <a:t>To Cover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ASPR?</a:t>
            </a:r>
          </a:p>
          <a:p>
            <a:r>
              <a:rPr lang="en-US" sz="3200" dirty="0" smtClean="0"/>
              <a:t>Status of the MRC</a:t>
            </a:r>
          </a:p>
          <a:p>
            <a:r>
              <a:rPr lang="en-US" sz="3200" dirty="0" smtClean="0"/>
              <a:t>Status of our relationship with HOSA</a:t>
            </a:r>
          </a:p>
          <a:p>
            <a:r>
              <a:rPr lang="en-US" sz="3200" dirty="0" smtClean="0"/>
              <a:t>What’s next???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76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F738-C9AB-4C6E-AA65-E4E34C4A441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5943600" cy="37719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/>
              <a:t>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A </a:t>
            </a:r>
            <a:r>
              <a:rPr lang="en-US" sz="1800" dirty="0"/>
              <a:t>nation that is secure and resilient in the face of diverse incidents with health consequences, with people in all communities enjoying a high level of security against threats to their health and well-being</a:t>
            </a:r>
            <a:endParaRPr lang="en-US" sz="1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800" b="1" dirty="0" smtClean="0"/>
              <a:t>Goal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To strengthen and sustain communities’ abilities to prevent, protect against, mitigate the effects of, respond to, and recover from incidents with negative health consequences</a:t>
            </a:r>
            <a:endParaRPr lang="en-US" sz="1400" dirty="0" smtClean="0"/>
          </a:p>
          <a:p>
            <a:pPr marL="396875" lvl="1" indent="0">
              <a:spcBef>
                <a:spcPts val="0"/>
              </a:spcBef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312">
            <a:off x="6202542" y="950750"/>
            <a:ext cx="2760684" cy="34967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01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/>
              <a:t>National Health </a:t>
            </a:r>
            <a:r>
              <a:rPr lang="en-US" sz="4000" dirty="0" smtClean="0"/>
              <a:t>Security Strategy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10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Teens4Prep Health Volunte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209550"/>
            <a:ext cx="85212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722"/>
            <a:ext cx="914400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spect="1"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4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n-US" dirty="0"/>
              <a:t>MRC Volunteers</a:t>
            </a:r>
          </a:p>
        </p:txBody>
      </p:sp>
      <p:graphicFrame>
        <p:nvGraphicFramePr>
          <p:cNvPr id="5" name="Chart 4" descr="Bar Chart - Number of MRC Volunteers by Type. Physicians 12,812, Physician Assistants 1,728, Nurse Practitioners 3,552, Nurses 56,909, Pharmacists 3,748, Dentists 1,597, Veterinarians 2,274, Mental Health Professionals 8,036, E M S Professionals 10,965, Respiratory Therapists 997, Other Public Health/Medical 22,525, Non-Public Health/Non-Medical 83,087."/>
          <p:cNvGraphicFramePr/>
          <p:nvPr>
            <p:extLst>
              <p:ext uri="{D42A27DB-BD31-4B8C-83A1-F6EECF244321}">
                <p14:modId xmlns:p14="http://schemas.microsoft.com/office/powerpoint/2010/main" val="3103780524"/>
              </p:ext>
            </p:extLst>
          </p:nvPr>
        </p:nvGraphicFramePr>
        <p:xfrm>
          <a:off x="304800" y="74295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SPR on screen template">
      <a:dk1>
        <a:sysClr val="windowText" lastClr="000000"/>
      </a:dk1>
      <a:lt1>
        <a:sysClr val="window" lastClr="FFFFFF"/>
      </a:lt1>
      <a:dk2>
        <a:srgbClr val="193175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D2AA3E9D54E40AA1AE69FF643E4CF" ma:contentTypeVersion="0" ma:contentTypeDescription="Create a new document." ma:contentTypeScope="" ma:versionID="cf575bfc190b7f069a9de496704e64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CC0F7-8A90-4479-8DBF-5F48F6079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122FB-550C-4FF0-B404-FA104FCA785A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03419D3-E7EC-4E4A-8C4B-17E3993EB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1747</TotalTime>
  <Words>535</Words>
  <Application>Microsoft Office PowerPoint</Application>
  <PresentationFormat>On-screen Show (16:9)</PresentationFormat>
  <Paragraphs>147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MRC, ASPR and HOSA-Future Health Professionals: Working Together to Engage Youth</vt:lpstr>
      <vt:lpstr>PowerPoint Presentation</vt:lpstr>
      <vt:lpstr>PowerPoint Presentation</vt:lpstr>
      <vt:lpstr>To Cover Today:</vt:lpstr>
      <vt:lpstr>PowerPoint Presentation</vt:lpstr>
      <vt:lpstr>National Health Security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“Steady State”</vt:lpstr>
      <vt:lpstr>Find MRC Information</vt:lpstr>
      <vt:lpstr>PowerPoint Presentation</vt:lpstr>
      <vt:lpstr>PowerPoint Presentation</vt:lpstr>
      <vt:lpstr>Relationship with HOSA: NLC</vt:lpstr>
      <vt:lpstr>Relationship with HOSA: NLC</vt:lpstr>
      <vt:lpstr>Relationship with HOSA: NLC</vt:lpstr>
      <vt:lpstr>Relationship with HOSA: NLC</vt:lpstr>
      <vt:lpstr>Relationship with HOSA: NLC</vt:lpstr>
      <vt:lpstr>Relationship with HOSA: NLC</vt:lpstr>
      <vt:lpstr>Relationship with HOSA: NLC</vt:lpstr>
      <vt:lpstr>Relationship with HOSA: Youth Engagement in the MRC</vt:lpstr>
      <vt:lpstr>Relationship with HOSA: Junior MRCs</vt:lpstr>
      <vt:lpstr>Relationship with HOSA: Youth Engagement Guides</vt:lpstr>
      <vt:lpstr>Relationship with HOSA: Public Health Leadership Seminars</vt:lpstr>
      <vt:lpstr>Relationship with HOSA: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ASPR PowerPoint template</dc:title>
  <dc:creator>HHS ASPR</dc:creator>
  <dc:description>Use this template for classroom or group presentations that are intended to be viewed on a large wall monitor or overhead projector.</dc:description>
  <cp:lastModifiedBy>Windows User</cp:lastModifiedBy>
  <cp:revision>85</cp:revision>
  <cp:lastPrinted>2015-08-07T12:39:59Z</cp:lastPrinted>
  <dcterms:created xsi:type="dcterms:W3CDTF">2015-04-30T14:41:05Z</dcterms:created>
  <dcterms:modified xsi:type="dcterms:W3CDTF">2015-09-23T15:47:57Z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0x010100797D2AA3E9D54E40AA1AE69FF643E4CF</vt:lpwstr>
  </property>
</Properties>
</file>