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86" r:id="rId4"/>
    <p:sldId id="289" r:id="rId5"/>
    <p:sldId id="290" r:id="rId6"/>
    <p:sldId id="292" r:id="rId7"/>
    <p:sldId id="293" r:id="rId8"/>
    <p:sldId id="291" r:id="rId9"/>
    <p:sldId id="294" r:id="rId10"/>
    <p:sldId id="297" r:id="rId11"/>
    <p:sldId id="295" r:id="rId12"/>
    <p:sldId id="288" r:id="rId13"/>
    <p:sldId id="302" r:id="rId14"/>
    <p:sldId id="258" r:id="rId15"/>
    <p:sldId id="301" r:id="rId16"/>
    <p:sldId id="298" r:id="rId17"/>
    <p:sldId id="299" r:id="rId18"/>
    <p:sldId id="30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/>
    <p:restoredTop sz="94727"/>
  </p:normalViewPr>
  <p:slideViewPr>
    <p:cSldViewPr snapToGrid="0" snapToObjects="1">
      <p:cViewPr varScale="1">
        <p:scale>
          <a:sx n="82" d="100"/>
          <a:sy n="82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2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7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4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2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1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eartelearning.org/labyrinths?id=47895&amp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RoQR7IkSnjVQ8IUG24lRrXIRk9aJPGv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zV6hoPkIc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youtube.com/watch?v=J_mWGhGY8y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JQzwUtafbE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pbs.org/video/nova-doctors-diaries-previe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youtube.com/watch?v=ybbS5_qlka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www.youtube.com/watch?v=KpSfThUv_pc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DDWvj_q-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hcps.com/bls-practice-qui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lfbakedsoftware.com/quandary/version_2/examples/firstai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dc.gov/nchs/fastats/life-expectanc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acticalclinicalskil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ax.herokuapp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bera.com/article?id=kids-guide-to-human-body-syste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ADCA9-66A2-4FFE-91D1-22370DF1F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33F9C-7271-AF40-9E41-D3B2A9EE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9080" y="795509"/>
            <a:ext cx="3507023" cy="30113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PT Sans" panose="020B0503020203020204" pitchFamily="34" charset="77"/>
              </a:rPr>
              <a:t>Here You Go HOSA Favorites – Part II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6CB12-7D96-9740-A37A-4571AF1B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080" y="3898924"/>
            <a:ext cx="3507023" cy="1777878"/>
          </a:xfrm>
        </p:spPr>
        <p:txBody>
          <a:bodyPr>
            <a:normAutofit/>
          </a:bodyPr>
          <a:lstStyle/>
          <a:p>
            <a:r>
              <a:rPr lang="en-US" dirty="0">
                <a:latin typeface="PT Sans" panose="020B0503020203020204" pitchFamily="34" charset="77"/>
              </a:rPr>
              <a:t>Jan Mould, RN, BSN, MEd</a:t>
            </a:r>
          </a:p>
          <a:p>
            <a:endParaRPr lang="en-US" dirty="0">
              <a:latin typeface="PT Sans" panose="020B0503020203020204" pitchFamily="34" charset="77"/>
            </a:endParaRPr>
          </a:p>
          <a:p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DD04-5D37-AC49-B3E1-0DDB551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 fontScale="90000"/>
          </a:bodyPr>
          <a:lstStyle/>
          <a:p>
            <a:br>
              <a:rPr lang="en-US" u="sng" dirty="0">
                <a:latin typeface="PT Sans" panose="020B0503020203020204" pitchFamily="34" charset="77"/>
                <a:hlinkClick r:id="rId2"/>
              </a:rPr>
            </a:br>
            <a:r>
              <a:rPr lang="en-US" u="sng" dirty="0">
                <a:latin typeface="PT Sans" panose="020B0503020203020204" pitchFamily="34" charset="77"/>
                <a:hlinkClick r:id="rId2"/>
              </a:rPr>
              <a:t>3 and 5 Lead Placement Practice</a:t>
            </a:r>
            <a:r>
              <a:rPr lang="en-US" dirty="0">
                <a:latin typeface="PT Sans" panose="020B0503020203020204" pitchFamily="34" charset="77"/>
              </a:rPr>
              <a:t> </a:t>
            </a:r>
            <a:br>
              <a:rPr lang="en-US" dirty="0"/>
            </a:br>
            <a:endParaRPr lang="en-US" dirty="0">
              <a:latin typeface="PT Sans" panose="020B0503020203020204" pitchFamily="34" charset="77"/>
            </a:endParaRP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08E60348-2D91-49BD-B6E8-9FAF3132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648E-E607-704B-AFED-BB2443B4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T Sans" panose="020B0503020203020204" pitchFamily="34" charset="77"/>
              </a:rPr>
              <a:t>Great practice site.</a:t>
            </a:r>
          </a:p>
        </p:txBody>
      </p:sp>
    </p:spTree>
    <p:extLst>
      <p:ext uri="{BB962C8B-B14F-4D97-AF65-F5344CB8AC3E}">
        <p14:creationId xmlns:p14="http://schemas.microsoft.com/office/powerpoint/2010/main" val="220773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BE08-908B-2E48-BF6E-DC2A8979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u="sng" kern="1200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CERT playlist for Training Manuals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E50C-21E0-9B40-AFE6-5F0DF280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PT Sans" panose="020B0503020203020204" pitchFamily="34" charset="77"/>
              </a:rPr>
              <a:t>Videos for CERT training</a:t>
            </a:r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2FB38C62-7E9C-422F-81E4-0D85649CF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702733"/>
            <a:ext cx="5452533" cy="5452533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14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0A79-A968-7441-BAF9-33FABDCB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</a:rPr>
              <a:t>VIDEOS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68AE0-6108-1D4B-94DA-9424EFAC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029" y="1057093"/>
            <a:ext cx="4804909" cy="3599044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37314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1220-1F2A-3F4C-9E57-BC6FA8F3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Use this as a hook when I taught pregnancy during Growth &amp; Development!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ACE7C-60F7-3044-90B9-AB9FE7341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  <a:hlinkClick r:id="rId2"/>
              </a:rPr>
              <a:t>Male Labor Simulation</a:t>
            </a:r>
            <a:endParaRPr lang="en-US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164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04175-2B48-B946-A958-C38F1A73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If Florence Could See Us Now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6F6959-F906-344A-9444-E9CEA2C51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43" r="19759" b="-2"/>
          <a:stretch/>
        </p:blipFill>
        <p:spPr>
          <a:xfrm>
            <a:off x="631841" y="598721"/>
            <a:ext cx="4900522" cy="490052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4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7292-62F7-8B4F-AE18-98CBF0D3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Alzheimer’s Clip – less than 2 minutes (may cause some tears)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F71B4-1A83-2145-A4AF-14B96D53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PT Sans" panose="020B0503020203020204" pitchFamily="34" charset="77"/>
                <a:hlinkClick r:id="rId2"/>
              </a:rPr>
              <a:t>Forget Me Not</a:t>
            </a:r>
            <a:endParaRPr lang="en-US" sz="44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893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8B557-1889-7C40-947A-44904889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37916"/>
            <a:ext cx="545253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Doctor’s Diaries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21A92D-98E2-6146-85A7-8EB1A31AF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476" y="617563"/>
            <a:ext cx="3078522" cy="56228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2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E1618-19DB-1C4B-8709-75666591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12" r="1" b="25197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D23F-C554-ED4A-803A-A7F6257F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Medicine Video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1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2842-2A89-3440-930C-B64ADD86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ans" panose="020B0503020203020204" pitchFamily="34" charset="77"/>
                <a:hlinkClick r:id="rId2"/>
              </a:rPr>
              <a:t>Video Clip Steel Magnolia Hypoglycemic Episode</a:t>
            </a:r>
            <a:endParaRPr lang="en-US" dirty="0">
              <a:latin typeface="PT Sans" panose="020B0503020203020204" pitchFamily="34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61D08-341E-0148-9B65-326AD1878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795" y="1825625"/>
            <a:ext cx="2678409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6525-6612-0840-AB88-330847F8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Used this one for growth &amp;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47344-AFCD-E845-847C-ABFCCD015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  <a:hlinkClick r:id="rId2"/>
              </a:rPr>
              <a:t>Waste a Good Temper Tantrum-Never </a:t>
            </a:r>
            <a:endParaRPr lang="en-US" sz="4000" dirty="0">
              <a:latin typeface="PT Sans" panose="020B0503020203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DD1C3-9BD4-9842-B562-E124507E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54" y="313805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C460-BBF4-8343-9FD1-C55219B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CB4E-D20A-9D45-B869-C255078A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hain link fence&#10;&#10;Description automatically generated">
            <a:extLst>
              <a:ext uri="{FF2B5EF4-FFF2-40B4-BE49-F238E27FC236}">
                <a16:creationId xmlns:a16="http://schemas.microsoft.com/office/drawing/2014/main" id="{2397FCE7-F507-1840-9F92-0ABC5FE8C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" r="-1" b="1399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82647-9D18-8443-9969-94F9C1773A36}"/>
              </a:ext>
            </a:extLst>
          </p:cNvPr>
          <p:cNvSpPr txBox="1"/>
          <p:nvPr/>
        </p:nvSpPr>
        <p:spPr>
          <a:xfrm>
            <a:off x="8214795" y="1204159"/>
            <a:ext cx="355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T Sans" panose="020B0503020203020204" pitchFamily="34" charset="77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6090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9BE36-CC8C-9D4C-B64C-E175719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Empathy:  The Human Connection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D22B-D4B2-244A-A975-A377DDB4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My favorite for empathy!!!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ove Letter">
            <a:extLst>
              <a:ext uri="{FF2B5EF4-FFF2-40B4-BE49-F238E27FC236}">
                <a16:creationId xmlns:a16="http://schemas.microsoft.com/office/drawing/2014/main" id="{EBB15E0A-D761-478E-8482-0C4AA5A0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510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82F8-3D67-274F-A4C2-970B8F0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BLS Practice Test from Save a Life by NHCPS</a:t>
            </a:r>
            <a:endParaRPr lang="en-US" dirty="0">
              <a:solidFill>
                <a:srgbClr val="FFFFFF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13A2-D94E-2C4A-9343-480E48BD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T Sans" panose="020B0503020203020204" pitchFamily="34" charset="77"/>
              </a:rPr>
              <a:t>Provides answers and rationale.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9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3CB37-3189-5542-AB20-95E5994B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PT Sans" panose="020B0503020203020204" pitchFamily="34" charset="77"/>
                <a:hlinkClick r:id="rId2"/>
              </a:rPr>
              <a:t>First Aid Exercise</a:t>
            </a:r>
            <a:endParaRPr lang="en-US" dirty="0">
              <a:latin typeface="PT Sans" panose="020B0503020203020204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C585-0167-5F40-9994-FAD94921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Students love this.  If you do the wrong thing it gives you the outcome – you paralyzed the patient or you killed the patient, etc.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EDD04-5D37-AC49-B3E1-0DDB551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FastStats</a:t>
            </a:r>
            <a:r>
              <a:rPr lang="en-US" sz="6000" u="sng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 from CDC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648E-E607-704B-AFED-BB2443B4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Life expectancy is just one example.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08E60348-2D91-49BD-B6E8-9FAF3132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88475-8025-CA4F-A180-3F0FB59F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u="sng" kern="1200" dirty="0">
                <a:latin typeface="PT Sans" panose="020B0503020203020204" pitchFamily="34" charset="77"/>
                <a:hlinkClick r:id="rId2"/>
              </a:rPr>
              <a:t>Skill Practice</a:t>
            </a:r>
            <a:endParaRPr lang="en-US" kern="1200" dirty="0">
              <a:latin typeface="PT Sans" panose="020B0503020203020204" pitchFamily="34" charset="7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pen Enrollment">
            <a:extLst>
              <a:ext uri="{FF2B5EF4-FFF2-40B4-BE49-F238E27FC236}">
                <a16:creationId xmlns:a16="http://schemas.microsoft.com/office/drawing/2014/main" id="{C9C7B2F3-AC40-45FF-8B1E-CC328023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1933-E0C0-3140-9C70-3ED3BD26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PT Sans" panose="020B0503020203020204" pitchFamily="34" charset="77"/>
              </a:rPr>
              <a:t>Perfect place for students to practice skills online.</a:t>
            </a:r>
          </a:p>
        </p:txBody>
      </p:sp>
    </p:spTree>
    <p:extLst>
      <p:ext uri="{BB962C8B-B14F-4D97-AF65-F5344CB8AC3E}">
        <p14:creationId xmlns:p14="http://schemas.microsoft.com/office/powerpoint/2010/main" val="82889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CAF3A-6113-4A41-A77C-D6C2D417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Epidemic Prevention Game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8CAE-A8B4-254F-89B9-643127BE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love this.  It is a challenge!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1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722F1-5922-B743-8284-31D5D13D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u="sng" kern="1200" dirty="0">
                <a:solidFill>
                  <a:schemeClr val="tx1"/>
                </a:solidFill>
                <a:latin typeface="PT Sans" panose="020B0503020203020204" pitchFamily="34" charset="77"/>
                <a:hlinkClick r:id="rId2"/>
              </a:rPr>
              <a:t>Body Systems</a:t>
            </a:r>
            <a:endParaRPr lang="en-US" sz="6000" kern="1200" dirty="0">
              <a:solidFill>
                <a:schemeClr val="tx1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5699-899E-A14A-A898-F922C5BE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PT Sans" panose="020B0503020203020204" pitchFamily="34" charset="77"/>
              </a:rPr>
              <a:t>Great site for introduction to the body systems.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9282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203</Words>
  <Application>Microsoft Macintosh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PT Sans</vt:lpstr>
      <vt:lpstr>Tw Cen MT</vt:lpstr>
      <vt:lpstr>ShapesVTI</vt:lpstr>
      <vt:lpstr>Here You Go HOSA Favorites – Part II</vt:lpstr>
      <vt:lpstr>PowerPoint Presentation</vt:lpstr>
      <vt:lpstr>Empathy:  The Human Connection </vt:lpstr>
      <vt:lpstr>BLS Practice Test from Save a Life by NHCPS</vt:lpstr>
      <vt:lpstr>First Aid Exercise</vt:lpstr>
      <vt:lpstr>FastStats from CDC</vt:lpstr>
      <vt:lpstr>Skill Practice</vt:lpstr>
      <vt:lpstr>Epidemic Prevention Game</vt:lpstr>
      <vt:lpstr>Body Systems</vt:lpstr>
      <vt:lpstr> 3 and 5 Lead Placement Practice  </vt:lpstr>
      <vt:lpstr>CERT playlist for Training Manuals </vt:lpstr>
      <vt:lpstr>VIDEOS</vt:lpstr>
      <vt:lpstr>PowerPoint Presentation</vt:lpstr>
      <vt:lpstr>If Florence Could See Us Now</vt:lpstr>
      <vt:lpstr>PowerPoint Presentation</vt:lpstr>
      <vt:lpstr>Doctor’s Diaries</vt:lpstr>
      <vt:lpstr>History of Medicine Video</vt:lpstr>
      <vt:lpstr>Video Clip Steel Magnolia Hypoglycemic Episode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You Go – OUR Favorites – Part II</dc:title>
  <dc:creator>Microsoft Office User</dc:creator>
  <cp:lastModifiedBy>Bergen Morehouse</cp:lastModifiedBy>
  <cp:revision>12</cp:revision>
  <dcterms:created xsi:type="dcterms:W3CDTF">2020-08-08T20:54:50Z</dcterms:created>
  <dcterms:modified xsi:type="dcterms:W3CDTF">2020-08-11T00:18:19Z</dcterms:modified>
</cp:coreProperties>
</file>