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59" r:id="rId6"/>
    <p:sldId id="260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11/4/20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ploringnature.org/db/view/Cranial-Nerves-Coloring-Pag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Cranial Nerves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 Mould, RN, BSN, MEd</a:t>
            </a:r>
          </a:p>
          <a:p>
            <a:r>
              <a:rPr lang="en-US" dirty="0"/>
              <a:t>HOSA – Future Health Professionals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48A530-E8A1-A04C-A622-262B814B4FE4}"/>
              </a:ext>
            </a:extLst>
          </p:cNvPr>
          <p:cNvSpPr txBox="1"/>
          <p:nvPr/>
        </p:nvSpPr>
        <p:spPr>
          <a:xfrm>
            <a:off x="7682948" y="41446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92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32812C54-7AEF-4ABB-826E-221F51CB0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3864" y="685800"/>
            <a:ext cx="7705164" cy="14859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891F40E4-8A76-44CF-91EC-907367352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6"/>
            <a:ext cx="304441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171013-D973-4187-9CF2-EE098EEF81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81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3864" y="2286000"/>
            <a:ext cx="7705164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On   					Fin	</a:t>
            </a:r>
          </a:p>
          <a:p>
            <a:pPr marL="0" indent="0">
              <a:buNone/>
            </a:pPr>
            <a:r>
              <a:rPr lang="en-US" sz="2800" dirty="0"/>
              <a:t>Old					And</a:t>
            </a:r>
          </a:p>
          <a:p>
            <a:pPr marL="0" indent="0">
              <a:buNone/>
            </a:pPr>
            <a:r>
              <a:rPr lang="en-US" sz="2800" dirty="0"/>
              <a:t>Olympus				German</a:t>
            </a:r>
          </a:p>
          <a:p>
            <a:pPr marL="0" indent="0">
              <a:buNone/>
            </a:pPr>
            <a:r>
              <a:rPr lang="en-US" sz="2800" dirty="0"/>
              <a:t>Towering 				Viewed</a:t>
            </a:r>
          </a:p>
          <a:p>
            <a:pPr marL="0" indent="0">
              <a:buNone/>
            </a:pPr>
            <a:r>
              <a:rPr lang="en-US" sz="2800" dirty="0"/>
              <a:t>Top					Some</a:t>
            </a:r>
          </a:p>
          <a:p>
            <a:pPr marL="0" indent="0">
              <a:buNone/>
            </a:pPr>
            <a:r>
              <a:rPr lang="en-US" sz="2800" dirty="0"/>
              <a:t>A					Hops</a:t>
            </a:r>
          </a:p>
        </p:txBody>
      </p:sp>
    </p:spTree>
    <p:extLst>
      <p:ext uri="{BB962C8B-B14F-4D97-AF65-F5344CB8AC3E}">
        <p14:creationId xmlns:p14="http://schemas.microsoft.com/office/powerpoint/2010/main" val="680687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 pairs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I  Olfactory 			VII Facial</a:t>
            </a:r>
          </a:p>
          <a:p>
            <a:r>
              <a:rPr lang="en-US" sz="3600" dirty="0"/>
              <a:t>II Optic				VIII Acoustic</a:t>
            </a:r>
          </a:p>
          <a:p>
            <a:r>
              <a:rPr lang="en-US" sz="3600" dirty="0"/>
              <a:t>III Oculomotor		IX  Glossopharyngeal</a:t>
            </a:r>
          </a:p>
          <a:p>
            <a:r>
              <a:rPr lang="en-US" sz="3600" dirty="0"/>
              <a:t>IV Trochlear			X </a:t>
            </a:r>
            <a:r>
              <a:rPr lang="en-US" sz="3600" dirty="0" err="1"/>
              <a:t>Vagus</a:t>
            </a:r>
            <a:endParaRPr lang="en-US" sz="3600" dirty="0"/>
          </a:p>
          <a:p>
            <a:r>
              <a:rPr lang="en-US" sz="3600" dirty="0"/>
              <a:t>V Trigeminal			XI  Spinal Accessory</a:t>
            </a:r>
          </a:p>
          <a:p>
            <a:r>
              <a:rPr lang="en-US" sz="3600" dirty="0"/>
              <a:t>VI Abducens		XII Hypoglossal</a:t>
            </a:r>
          </a:p>
        </p:txBody>
      </p:sp>
    </p:spTree>
    <p:extLst>
      <p:ext uri="{BB962C8B-B14F-4D97-AF65-F5344CB8AC3E}">
        <p14:creationId xmlns:p14="http://schemas.microsoft.com/office/powerpoint/2010/main" val="3039348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25A2B1-30C0-B244-A0E8-C7E707FE2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r"/>
            <a:endParaRPr lang="en-US" sz="5400">
              <a:solidFill>
                <a:schemeClr val="bg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585FD15-4185-BF4E-A82E-D69E72E64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6720" y="791570"/>
            <a:ext cx="4892308" cy="5262390"/>
          </a:xfrm>
        </p:spPr>
        <p:txBody>
          <a:bodyPr anchor="ctr">
            <a:normAutofit/>
          </a:bodyPr>
          <a:lstStyle/>
          <a:p>
            <a:r>
              <a:rPr lang="en-US" sz="3600" dirty="0">
                <a:hlinkClick r:id="rId2"/>
              </a:rPr>
              <a:t>Cranial Nerves Coloring Page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90886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/>
              <a:t>I.  Olfactory - smell</a:t>
            </a:r>
          </a:p>
          <a:p>
            <a:pPr marL="0" indent="0">
              <a:buNone/>
            </a:pPr>
            <a:r>
              <a:rPr lang="en-US" sz="4000" dirty="0"/>
              <a:t>II. Optic - sight</a:t>
            </a:r>
          </a:p>
          <a:p>
            <a:pPr marL="0" indent="0">
              <a:buNone/>
            </a:pPr>
            <a:r>
              <a:rPr lang="en-US" sz="4000" dirty="0"/>
              <a:t>III. Oculomotor – eyeball muscles</a:t>
            </a:r>
          </a:p>
          <a:p>
            <a:pPr marL="0" indent="0">
              <a:buNone/>
            </a:pPr>
            <a:r>
              <a:rPr lang="en-US" sz="4000" dirty="0"/>
              <a:t>IV.  Trochlear – one eyeball muscle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51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70383"/>
            <a:ext cx="9601200" cy="42970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/>
              <a:t>V.Trigeminal</a:t>
            </a:r>
            <a:r>
              <a:rPr lang="en-US" sz="4000" dirty="0"/>
              <a:t> – cornea, face, ear, lower teeth</a:t>
            </a:r>
          </a:p>
          <a:p>
            <a:pPr marL="0" indent="0">
              <a:buNone/>
            </a:pPr>
            <a:r>
              <a:rPr lang="en-US" sz="4000" dirty="0"/>
              <a:t>			&amp; muscle for chewing</a:t>
            </a:r>
          </a:p>
          <a:p>
            <a:pPr marL="0" indent="0">
              <a:buNone/>
            </a:pPr>
            <a:r>
              <a:rPr lang="en-US" sz="4000" dirty="0"/>
              <a:t>VI. </a:t>
            </a:r>
            <a:r>
              <a:rPr lang="en-US" sz="4000" dirty="0" err="1"/>
              <a:t>Abducens</a:t>
            </a:r>
            <a:r>
              <a:rPr lang="en-US" sz="4000" dirty="0"/>
              <a:t> – lateral eye movement</a:t>
            </a:r>
          </a:p>
          <a:p>
            <a:pPr marL="0" indent="0">
              <a:buNone/>
            </a:pPr>
            <a:r>
              <a:rPr lang="en-US" sz="4000" dirty="0"/>
              <a:t>VII. Facial – face muscles &amp; taste</a:t>
            </a:r>
          </a:p>
          <a:p>
            <a:pPr marL="0" indent="0">
              <a:buNone/>
            </a:pPr>
            <a:r>
              <a:rPr lang="en-US" sz="4000" dirty="0"/>
              <a:t>VIII. Acoustic – hearing &amp; balance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8282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00809"/>
            <a:ext cx="9601200" cy="4366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IX. Glossopharyngeal – swallowing &amp; taste</a:t>
            </a:r>
          </a:p>
          <a:p>
            <a:pPr marL="0" indent="0">
              <a:buNone/>
            </a:pPr>
            <a:r>
              <a:rPr lang="en-US" sz="4000" dirty="0"/>
              <a:t>X. </a:t>
            </a:r>
            <a:r>
              <a:rPr lang="en-US" sz="4000" dirty="0" err="1"/>
              <a:t>Vagus</a:t>
            </a:r>
            <a:r>
              <a:rPr lang="en-US" sz="4000" dirty="0"/>
              <a:t> – hunger, speech, </a:t>
            </a:r>
            <a:r>
              <a:rPr lang="en-US" sz="4000" dirty="0" err="1"/>
              <a:t>resp</a:t>
            </a:r>
            <a:r>
              <a:rPr lang="en-US" sz="4000" dirty="0"/>
              <a:t> &amp; heart rate</a:t>
            </a:r>
          </a:p>
          <a:p>
            <a:pPr marL="0" indent="0">
              <a:buNone/>
            </a:pPr>
            <a:r>
              <a:rPr lang="en-US" sz="4000" dirty="0"/>
              <a:t>XI. Spinal Accessory – neck &amp; upper back muscles</a:t>
            </a:r>
          </a:p>
          <a:p>
            <a:pPr marL="0" indent="0">
              <a:buNone/>
            </a:pPr>
            <a:r>
              <a:rPr lang="en-US" sz="4000" dirty="0"/>
              <a:t>XII. Hypoglossal – tongue muscle</a:t>
            </a:r>
          </a:p>
        </p:txBody>
      </p:sp>
    </p:spTree>
    <p:extLst>
      <p:ext uri="{BB962C8B-B14F-4D97-AF65-F5344CB8AC3E}">
        <p14:creationId xmlns:p14="http://schemas.microsoft.com/office/powerpoint/2010/main" val="100291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B5FEBB1F-508E-4ACE-A53B-525FFA077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B687ADC4-1812-437A-97AA-230888706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6170E629-727E-4A2F-8228-0A71B67BD1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F6B7BFBD-C488-4B5B-ABE5-8256F3FFB0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76"/>
            <a:ext cx="12191998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3" name="Freeform 6">
            <a:extLst>
              <a:ext uri="{FF2B5EF4-FFF2-40B4-BE49-F238E27FC236}">
                <a16:creationId xmlns:a16="http://schemas.microsoft.com/office/drawing/2014/main" id="{2BA7674F-A261-445A-AE3A-A0AA30620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71285" y="626654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BA53A58C-A067-4B87-B48C-CB90C1FA0F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632" y="1010266"/>
            <a:ext cx="11115368" cy="58477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6EC326-FB18-3B45-B57A-60042350E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7108" y="1308295"/>
            <a:ext cx="9788479" cy="454955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cap="all" dirty="0"/>
              <a:t>You will be testing your Partners cranial nerves</a:t>
            </a:r>
          </a:p>
        </p:txBody>
      </p:sp>
    </p:spTree>
    <p:extLst>
      <p:ext uri="{BB962C8B-B14F-4D97-AF65-F5344CB8AC3E}">
        <p14:creationId xmlns:p14="http://schemas.microsoft.com/office/powerpoint/2010/main" val="42718228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214</Words>
  <Application>Microsoft Macintosh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Cranial Nerves</vt:lpstr>
      <vt:lpstr>PowerPoint Presentation</vt:lpstr>
      <vt:lpstr>12 pairs</vt:lpstr>
      <vt:lpstr>PowerPoint Presentation</vt:lpstr>
      <vt:lpstr>FUNCTIONS</vt:lpstr>
      <vt:lpstr>FUNCTIONS</vt:lpstr>
      <vt:lpstr>FUNCTIONS</vt:lpstr>
      <vt:lpstr>You will be testing your Partners cranial nerves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Cranial Nerves</dc:title>
  <dc:creator>Microsoft Office User</dc:creator>
  <cp:lastModifiedBy>Microsoft Office User</cp:lastModifiedBy>
  <cp:revision>3</cp:revision>
  <dcterms:created xsi:type="dcterms:W3CDTF">2020-11-02T20:11:23Z</dcterms:created>
  <dcterms:modified xsi:type="dcterms:W3CDTF">2020-11-04T14:02:34Z</dcterms:modified>
</cp:coreProperties>
</file>