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17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6"/>
  </p:normalViewPr>
  <p:slideViewPr>
    <p:cSldViewPr snapToGrid="0" snapToObjects="1">
      <p:cViewPr varScale="1">
        <p:scale>
          <a:sx n="90" d="100"/>
          <a:sy n="90" d="100"/>
        </p:scale>
        <p:origin x="232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8E1819-4648-9A41-BC63-B342EC39C618}" type="datetimeFigureOut">
              <a:rPr lang="en-US" smtClean="0"/>
              <a:t>9/29/20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9CC1E9-C046-FD4C-BE4D-BF7987F9B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63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you have them listed – rate which characteristics you demonstrate one being the most and 10 being the least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9CC1E9-C046-FD4C-BE4D-BF7987F9BCE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79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Kanga &amp; Roo - characteristics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9CC1E9-C046-FD4C-BE4D-BF7987F9BCE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173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Gopher - characteristics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9CC1E9-C046-FD4C-BE4D-BF7987F9BCE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69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leader does not have the largest stick and force others but according to Eisenhower begins to think it is their idea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9CC1E9-C046-FD4C-BE4D-BF7987F9BCE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29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Most of you are familiar with the 100 acre wood from your childhood.  Most of you read the books or saw the movies.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9CC1E9-C046-FD4C-BE4D-BF7987F9BCE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839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 your paper describe Winnie the </a:t>
            </a:r>
            <a:r>
              <a:rPr lang="en-US" dirty="0" err="1"/>
              <a:t>Poohs</a:t>
            </a:r>
            <a:r>
              <a:rPr lang="en-US" dirty="0"/>
              <a:t> characteristics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9CC1E9-C046-FD4C-BE4D-BF7987F9BCE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513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Eeyore - characteristics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9CC1E9-C046-FD4C-BE4D-BF7987F9BCE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585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Piglet - characteristics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9CC1E9-C046-FD4C-BE4D-BF7987F9BCE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751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Rabbit - characteristics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9CC1E9-C046-FD4C-BE4D-BF7987F9BCE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0094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Owl - characteristics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9CC1E9-C046-FD4C-BE4D-BF7987F9BCE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747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Tigger - characteristics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9CC1E9-C046-FD4C-BE4D-BF7987F9BCE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44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6847D-1CF6-46BA-B46B-48BED0604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cap="all" spc="1500" baseline="0">
                <a:latin typeface="+mj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B4F5A5-C931-4A4C-B6B1-EF4C95965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cap="all" spc="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E4AEC-B6E4-439C-B716-EBE3D4D1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F569-AC90-44EB-9EF4-4E5C2F5D823C}" type="datetime1">
              <a:rPr lang="en-US" smtClean="0"/>
              <a:t>9/29/20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8BC18-102E-45BF-8FEA-801E9C59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8BF5F-B1F8-461F-9B3D-7D50D024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D6BF779-0B8C-4CC2-9268-9506AD0C5331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81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A871-D377-4EC0-9ACF-86842F01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53202-92A9-45A3-B812-777DB9578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7196FB0C-3A9D-4892-90C9-21F3459AAD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938C96-CF0F-4B69-A695-913F11BFC6F0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CA7E6BB-6B60-4BF5-9D3E-A3FE782EF5B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F693EDA-57B3-4AEB-863B-B198C2A5A8E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3A04A96-045F-4B6E-AEEE-11A2FA01B4F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FB357DC-5AD3-44F4-879B-5AD6B18AC36F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CA47F-83AD-4BE3-AC2F-6C17883F7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7D41-E8B7-4A0B-B861-3EC4AE88917D}" type="datetime1">
              <a:rPr lang="en-US" smtClean="0"/>
              <a:t>9/29/20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18A72-3200-4597-A9C5-0D9ECFF3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0055A-71D4-49B4-8A8F-19AFDB84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B0E5D27-C447-432F-982D-B60FDD6F34A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7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C59DBB-9256-464D-8A6A-8BDA71541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5E310-E6CB-4838-8E9B-B288DA552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BCF412A8-E798-47AD-ABD9-98D76A55D30B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70160C5-475D-401A-AEE2-2C04E99A1518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7CC7CE9-9C7F-49C2-8609-47BF523390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26FD5F1-978C-45AF-9086-D5DBE1F01681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873AB1C-723A-4FB4-9B23-65BAF507483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1DE5510-5094-4FA4-96E5-AD4841D1C38A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E2202-679F-48B0-B2DD-F6F54711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4823-0B19-4B4E-A643-7A3B0A3D24D6}" type="datetime1">
              <a:rPr lang="en-US" smtClean="0"/>
              <a:t>9/29/20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BC83D-E4C0-49E1-ADA1-1AF40398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F211E-B2EA-4CDC-9E84-B68983949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FE2F5FD-5D31-4C1D-82F8-93624C7B0A3C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982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8500-1605-41EA-A15F-9B79DF7E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14AC8-25A5-4D7F-BF23-CB20AA2EC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8997F1B7-1EE7-4EA5-A5A4-866F9A810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5E13483-2FB6-4753-8402-06FDC3498E0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8F0DF22-F640-4002-B783-DF1C6A9473F6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C2787B8-7984-4332-B611-D3D3DE898FE0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AF3646C-B3D7-4F57-8FD2-CD93CEB39214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65FA7DA-93A0-43A4-834C-0F1BB9806A8C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95D22-0146-4DE2-9E78-4C00333D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79EF-17C8-45D8-9866-DAF5723FC604}" type="datetime1">
              <a:rPr lang="en-US" smtClean="0"/>
              <a:t>9/29/20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9717A-A1FE-485D-AFFF-2C7026C7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DB88B-64CF-4100-8F07-D191DD79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04332FF-8349-42A5-B5C8-5EE3825CE25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483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BFE6C-EBF1-47DE-8468-E7125172B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04992-D139-48DC-BCCE-D71EA23CA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A8C5E768-0E62-4DE7-A0AF-93121DA843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402845F-9E8A-41E1-B051-1AAA46C997A2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A45C410-5FD0-4339-A3BC-A865DE4190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7B0B703-8BA8-483C-A433-C44C809687DE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CCFA03D-B879-419B-88B9-F4F3645C8AF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6B0260A-6B2D-4F54-8614-60BC3103E166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AB8F6-0796-47E9-B1D4-760B7CCFC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2ADC-3680-4013-A757-E4663495DB98}" type="datetime1">
              <a:rPr lang="en-US" smtClean="0"/>
              <a:t>9/29/20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86FC0-7327-44D9-B689-0AE73FD25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9D265-BFBA-4C93-9B1A-B9483AE6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64F5FEB-DE92-47DA-8C46-DC088E8960A4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362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637BE-B22F-40EE-94F0-04549BC5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71582-4BAF-4211-AD4A-476ED6EB1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DCF6B-C800-4345-BAE9-EE9FA6590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E6190A1E-5381-43C4-B058-7758339984D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7E35469-0BEA-4E5E-955F-1AA300A62DE5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8F650BE-565E-4A52-8143-7A87700FC5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86A3F89-AA2A-44E5-915E-C47A069EB68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C57F514-AB27-4489-8D3C-01DD1025DDAD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141169F-1C39-4D04-AF32-D0D14D004B05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87465-759F-4895-8FC6-DD464FB9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BA94-5DCA-4F19-960F-0FB2BD5EE85A}" type="datetime1">
              <a:rPr lang="en-US" smtClean="0"/>
              <a:t>9/29/20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1AA18-D8A5-44D9-881C-522258ED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BA574-A76A-4F4C-8CBD-768278B6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793E083-ADC4-4391-83DD-781529A6611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710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1B666-D6BE-4FA8-9CF1-F15FD58B0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E4B4A-DE64-4563-83CD-C40B1D681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A0314-0202-4E6D-8352-C28376A9C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B56083-87B4-4603-B6FF-A9EB68E3E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3708CF-F028-4917-A9CB-59BF5248A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0" name="Graphic 185">
            <a:extLst>
              <a:ext uri="{FF2B5EF4-FFF2-40B4-BE49-F238E27FC236}">
                <a16:creationId xmlns:a16="http://schemas.microsoft.com/office/drawing/2014/main" id="{81B934BF-E239-47E1-93E9-EA3182162D21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3BBF177-5044-426A-93ED-64BDC84BF184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4270648-77F5-4D28-B691-DA57AA28FD73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086B770-2F70-4B7B-9525-286BBD63AD7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7DDC14D-7AE3-41CD-ADFC-A3601D4F9DF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2181834-8401-4B66-85EE-1CBF57807DA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3C091-3B62-4087-9A97-63BBE28C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D947-38D9-44AC-8B89-E79758333B77}" type="datetime1">
              <a:rPr lang="en-US" smtClean="0"/>
              <a:t>9/29/20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710C3-2723-4847-BCAF-96D9FAE5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618B2C-95AC-4438-97FD-07ACF297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6B0F5A7-6E8A-4BCD-8F1F-233ECD21B26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9CF7F-748D-4598-983E-96A2BE26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aphic 185">
            <a:extLst>
              <a:ext uri="{FF2B5EF4-FFF2-40B4-BE49-F238E27FC236}">
                <a16:creationId xmlns:a16="http://schemas.microsoft.com/office/drawing/2014/main" id="{DFD4D3BE-80D4-4E69-9C76-F0D8517DF690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0B6E97F-00E1-4372-8978-8BCBDC9026E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C7651B7-7A30-4AFA-A4D7-0B0C5D2DDA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D2FC5CA-556B-4409-B084-34753A1F04E6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E63FB41-EE1F-4889-9096-3A38936330D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D19F3B-7B3E-4861-8FDA-D0116C96C16E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0A2C46-C908-4010-AAE2-9FA41B145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E23F-BD3C-4F23-B116-2B758120C8AC}" type="datetime1">
              <a:rPr lang="en-US" smtClean="0"/>
              <a:t>9/29/20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F5279-7D37-4D98-9A70-987C84F6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96FAD0-59EF-49AA-BBC6-A0EC184D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76EB399-18D2-46D5-8757-35FCFF8EA80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60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aphic 185">
            <a:extLst>
              <a:ext uri="{FF2B5EF4-FFF2-40B4-BE49-F238E27FC236}">
                <a16:creationId xmlns:a16="http://schemas.microsoft.com/office/drawing/2014/main" id="{773CCE17-EE0F-40E0-B7AE-CF7677B64709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0AC6C4E-6EA5-454A-AB84-8B94D8B585EC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4329338-925B-4677-BA6E-4357D37DB54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34C0A08-043F-4818-BA1D-BCC9F811A87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CB185DD-ED0D-4633-8098-95C4A6F177C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D50526-B611-40B6-BB45-AE82F0EF5992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08C302-4224-4668-8CAC-3267172A0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FAA9-6D59-4D98-869E-ACBDB83B2CA4}" type="datetime1">
              <a:rPr lang="en-US" smtClean="0"/>
              <a:t>9/29/20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C8FC22-AEB6-4BAF-BF93-41A2C757C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CA88A-5462-4F17-AFA0-52721ADD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0CCC791-94D7-4BB8-9EDF-423CEA1F6215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282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6AC37-C5B5-462A-BE4A-E55CEBF2A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B007F-32A8-4688-BBEF-4FCB99DF5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2E2EB-BF8A-44A4-8AE0-BD6C31B1D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FC9E188F-54C8-4547-9F8C-525712AD7DB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99C4538-3939-47A9-A590-09FF21960653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541CA75-5D05-4996-A26D-CE0C909CD5F7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6305856-26BC-4BCC-BEF3-5E9CED94177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C69651C-AC37-4CD2-8367-19297D7E2389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3E9031B-BA8D-4D9D-9BB3-A16F7A80F85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840A2-CF60-4C47-B955-E65BC451F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0804-27E3-430A-BB42-B831260DE39A}" type="datetime1">
              <a:rPr lang="en-US" smtClean="0"/>
              <a:t>9/29/20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9DC6E-CC55-47AB-A405-5FB7EE2D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D5E7D-EBA7-4DB0-8C78-7EB8A85F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B051DE-636E-4B3C-9886-2055CE23E49A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3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1D355-3146-41D1-B7DC-20B8ACE39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D4AAFB-E8F8-4FD1-8C6A-ED2C3FAD5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51AF1-B16F-43B9-95CC-C17B570DE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C8B77273-9FF7-4B93-8385-AD09A5F86AE5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117A673-3729-4EAD-9E8C-52BEBF74B857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E8DB752-94CD-4A94-BDE3-DD285EB89F3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2F8DDFC-E5CA-4F36-B2BE-BCE49D4F6C9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BB589AE-2F9C-4C83-8DC7-1205CB03752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AC9A2DE-3C9E-4CD0-8C7A-CC5F9F9942E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C8714-2467-4715-934E-6787C84F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2DE3-3D1A-4D53-B9A6-6C7463B8C992}" type="datetime1">
              <a:rPr lang="en-US" smtClean="0"/>
              <a:t>9/29/20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F13D6-03EC-4D31-8BB1-9FFDE363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5D4DD-A2A4-4DF6-9527-E5F12FEB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D202F3A-9FDE-4E11-B865-FBAEC415F88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984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33F5C3-CD4B-4472-B59A-49D460CB1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2236B-AB2C-4D6F-AE15-700992DA9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0F509-07BE-4446-8772-F44E09936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5ECD8B30-1B71-45A1-8314-D59C86F581E1}" type="datetime1">
              <a:rPr lang="en-US" smtClean="0"/>
              <a:pPr/>
              <a:t>9/29/20</a:t>
            </a:fld>
            <a:endParaRPr lang="en-US" b="1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B927E-3833-4F85-99B5-56B5F1E54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Sample Footer Text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8CB64-4E98-43DE-B543-7BE5B329D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F3450C42-9A0B-4425-92C2-70FCF7C45734}" type="slidenum">
              <a:rPr lang="en-US" smtClean="0"/>
              <a:pPr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73907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4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A2723F-2416-1549-AE39-A95B0526B4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084" y="0"/>
            <a:ext cx="4576453" cy="4430493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Defining Leadership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653EDB-3C1E-0647-939F-274B853044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703" y="4445204"/>
            <a:ext cx="3522504" cy="1781123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HOSA – Future Health Professionals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044AC6-30C0-428A-8EBD-B4CB86E701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500" r="12502" b="2"/>
          <a:stretch/>
        </p:blipFill>
        <p:spPr>
          <a:xfrm>
            <a:off x="5467894" y="590861"/>
            <a:ext cx="5290998" cy="5290998"/>
          </a:xfrm>
          <a:custGeom>
            <a:avLst/>
            <a:gdLst/>
            <a:ahLst/>
            <a:cxnLst/>
            <a:rect l="l" t="t" r="r" b="b"/>
            <a:pathLst>
              <a:path w="5290998" h="5290998">
                <a:moveTo>
                  <a:pt x="2645499" y="0"/>
                </a:moveTo>
                <a:cubicBezTo>
                  <a:pt x="4106568" y="0"/>
                  <a:pt x="5290998" y="1184430"/>
                  <a:pt x="5290998" y="2645499"/>
                </a:cubicBezTo>
                <a:cubicBezTo>
                  <a:pt x="5290998" y="4106568"/>
                  <a:pt x="4106568" y="5290998"/>
                  <a:pt x="2645499" y="5290998"/>
                </a:cubicBezTo>
                <a:cubicBezTo>
                  <a:pt x="1184430" y="5290998"/>
                  <a:pt x="0" y="4106568"/>
                  <a:pt x="0" y="2645499"/>
                </a:cubicBezTo>
                <a:cubicBezTo>
                  <a:pt x="0" y="1184430"/>
                  <a:pt x="1184430" y="0"/>
                  <a:pt x="2645499" y="0"/>
                </a:cubicBezTo>
                <a:close/>
              </a:path>
            </a:pathLst>
          </a:custGeom>
          <a:ln w="25400">
            <a:noFill/>
          </a:ln>
        </p:spPr>
      </p:pic>
      <p:sp>
        <p:nvSpPr>
          <p:cNvPr id="28" name="Graphic 212">
            <a:extLst>
              <a:ext uri="{FF2B5EF4-FFF2-40B4-BE49-F238E27FC236}">
                <a16:creationId xmlns:a16="http://schemas.microsoft.com/office/drawing/2014/main" id="{4D4C00DC-4DC6-4CD2-9E31-F17E6CEBC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58925" y="823301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30" name="Graphic 212">
            <a:extLst>
              <a:ext uri="{FF2B5EF4-FFF2-40B4-BE49-F238E27FC236}">
                <a16:creationId xmlns:a16="http://schemas.microsoft.com/office/drawing/2014/main" id="{A499C65A-9B02-4D7F-BD68-CD38D8805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58925" y="823301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32" name="Graphic 190">
            <a:extLst>
              <a:ext uri="{FF2B5EF4-FFF2-40B4-BE49-F238E27FC236}">
                <a16:creationId xmlns:a16="http://schemas.microsoft.com/office/drawing/2014/main" id="{66FB5A75-BDE2-4F12-A95B-C48788A76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70622" y="1755501"/>
            <a:ext cx="1598829" cy="531293"/>
            <a:chOff x="2504802" y="1755501"/>
            <a:chExt cx="1598829" cy="531293"/>
          </a:xfrm>
          <a:solidFill>
            <a:schemeClr val="tx1"/>
          </a:solidFill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DC86CBC8-A814-4C0C-A287-7C549693D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6AA52F4F-14E6-402F-A196-668B9CA9BC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6" name="Graphic 4">
            <a:extLst>
              <a:ext uri="{FF2B5EF4-FFF2-40B4-BE49-F238E27FC236}">
                <a16:creationId xmlns:a16="http://schemas.microsoft.com/office/drawing/2014/main" id="{1F4896D7-5AD0-4505-BCCD-82262CFEE2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035286" y="3429061"/>
            <a:ext cx="1861484" cy="1861513"/>
            <a:chOff x="5734037" y="3067039"/>
            <a:chExt cx="724483" cy="724489"/>
          </a:xfrm>
          <a:solidFill>
            <a:schemeClr val="tx1"/>
          </a:solidFill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3C04C31-4BBB-4AC5-A222-4E79BDDF63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90890F0-A440-4A5F-89E2-860A604251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F9BA7632-2294-4740-BB61-DFA5017B7B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D025C556-497E-4B62-9131-98448B5A7C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467884A-CD29-4BCE-A1A4-1E629953FC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73A1BC11-A782-4A26-87D0-76C92BAB7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8787142E-1022-4109-9141-85FF9C22E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63BCB7E-36CC-4105-9CDA-BFB80F3FFC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6EF2588-350F-4CCE-9BF8-799EC71961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0A696712-7E60-48CD-A6F8-91754B090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244E95B-2BBF-4335-BEFC-BA135EF949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D692242-534C-4A58-90D7-43A781D23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C72B2EF-E5D1-46BF-B7FE-A9D174508B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48805B31-6BA4-45FA-8180-436B2EC419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51B376A0-4543-4AE3-8071-5C746BADEC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0824AEB4-F797-4131-AD1A-BCB807B086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7399A867-568D-43D3-8F17-6644C8D096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9953DBA6-7A8F-4369-8F18-DC19A21B43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D9167760-8210-45B7-96C9-462EB82D8E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3B578C99-7B91-480A-B8CA-B9FB3AF176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CDF91670-E084-4B4B-9F86-75DD43CBE8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8FC99F2F-C73F-444D-B4BB-C02E463AB2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7F3FF604-A6A9-4EDC-868C-696B92122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38D6C5BB-BF17-4FE8-B611-578E8EBE92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A80A8D66-3FA7-4C04-AEDC-D8F94AA433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3DE9B826-6E87-4EF5-AA9D-F55BB3A21D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BBAEEC53-BED0-4ACB-94B4-818158D7EF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30709FE3-3633-4C01-AAD6-75ADD93953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C0D68B00-260E-4EFC-A1FE-8B04EB5A72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360AF8DD-D1D2-43F3-83E5-ECF20A091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87B3F103-7F53-4D5E-B9A2-DE4F0B78D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BBECD20-3735-4F14-8816-26D648091F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500687DC-38D4-44B7-BA7D-D8A0BA155F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23AFC6B0-2B60-47B1-B854-A02279C706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963332-7F58-48B9-9BAB-87C986F39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342BD313-0F6E-4DC3-B8A8-861289801F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2253CE00-9D58-4821-B362-2552C433B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7E89086E-98CE-4697-8CE7-B2E7DB2E8C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2CE9357F-710D-4D3B-90C1-CF19E73F2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170ED7F2-AD38-47BC-B6A1-FF7E20AFDE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02600E9C-0B0F-45ED-A2CF-DE0240B2B9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B07D2066-6599-4BD0-9CD5-7289EB1B81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7BF96C0D-1DEE-47F2-A950-16BC0896F5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FD254ABE-505D-4C6A-9267-BFB78FBBA0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22BBE38-BC6F-4DDE-BD6D-2B496CE42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1046D1FA-C431-4F16-8BDD-71C614D798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F387987-DEF1-447C-BC86-281AC0B3D6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9808DF01-2715-4215-81F1-B8C178304A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AED7F897-8A4F-4F3D-BFB1-738BCDCA97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9B51B8B7-D508-44C3-AFC5-820557A94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7FBC6B94-2A13-4303-AE51-334E386DA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27897959-2F8E-4A05-9EA8-5B0329B574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0522AB50-D351-40F4-8A88-E856C1F27F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221AFD52-C13F-4A20-B1DB-13C1A9A3D8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8E789B3B-F514-4E02-8C1A-2F85817AA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9E473BAC-3DA1-4D63-9D6C-2B993665F6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F385DCF4-8F59-4838-B86C-2B3EF0BCE7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3EC5A02E-609A-4C39-A35D-E8D038F7C9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7AB67B18-1821-4367-A7B6-CC2FFF66DF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DFCAC56E-4767-4984-9FE7-2C3CA57D01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0A1929ED-CEB2-4C49-B2ED-A206D37935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01D632F9-2F59-4C8D-B1BC-1CB0D15C36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03B9F80B-CAEF-442C-A218-E2B069545B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526A626E-CC14-4106-8AD4-DB3D81CD6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7CD710B8-B5DF-495F-ACEA-CFB9308CB5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E550C81D-B0B8-4DB8-A12C-B62944D07F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4EB82E53-B337-43EB-BFF8-1466F10E8B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D1DCEF3A-2B54-4AA2-9BFD-57EA4A2468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9F122967-34EF-4575-8E59-75D77FCD07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D87EBF9D-3949-4CCE-BB87-9784668346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58A1183F-B28F-4BAD-A14B-3940A6E92F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A81851B7-6D8F-454C-BBAA-498426069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99759A7A-483F-4DB0-8677-C6AB61E197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BDD1E55B-DE82-4811-BB33-1468396D2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F4B0251C-DACC-4A24-83BA-3D95F8D19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3647EF9B-D99D-48C1-B61E-19B85F4714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EB55DF3C-DDF0-4B01-849E-46A6634655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09149238-5A44-4264-84E6-DD25E7C01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4E6925C1-B440-4C1C-8829-2E6D9EE142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937B5BDB-32A7-4C47-A984-AF2316600E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9B5A7D9C-91C9-49A3-8AD5-DB49632FD4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C64B015D-AFCF-4AB2-AE58-A069B06DB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A4407931-9375-400F-88AC-C63D4E9E9C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554278B7-45C8-46E4-885A-69208D598B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3A806AB0-FBD6-41CD-997C-A76266D375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719E2D6D-6D96-4348-954B-3657A0B06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9794AABE-9C3E-4A8C-820F-0FDF65213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1DBEC39D-5464-46CA-B62B-24826F1F4D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41807973-667B-4780-B3AA-4ADC32DB3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970D793C-C9EE-467B-8385-42B6905A00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94695A53-78EB-4811-8BBC-4707F30169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0576416F-0C2E-4D01-9357-5C73ADF856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A091FE22-8667-4F89-A333-BA9A0917EC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CB779008-969D-4FA8-BB6C-3BBBCF919E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CDAF3B96-0DFB-44BA-959D-BF9643FFE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5F66F5FF-98B2-4453-8175-EB602A6A03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751D9683-9D41-4058-B90B-99146FC2F3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0907098D-1005-4522-BA21-F1534CBACF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5BFEF082-7E02-4ED8-B9D1-F0FC47FEC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4429C269-222E-4EFB-97B9-08FA243CEB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FC460F7F-5702-4281-850B-59E4182A71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A329057C-293F-4933-9DEA-2463E66D4B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7274CBA8-6253-4229-AC37-1D7126639E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B7ABAAD2-23FD-4AF4-8506-3CDDC5607B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27A85620-3B33-477A-949C-3F221DCC21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6247316E-E815-4CE3-9EC0-8DC8391EB4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3D047E26-5A98-4B49-A453-C71D894500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940C95BF-A85B-4251-A817-35A7B4F713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EA4FDA2F-E340-40E6-8678-8F4F9EB3D4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D94A3796-87FD-436D-8309-857F9B4898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2B20BE68-41F5-4E59-87CD-A8654B1238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7FD87938-B42E-45E5-ABB8-936E00A244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EA46A837-6AA3-4099-8055-251ED6D7D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B9D871B1-B4D0-4667-B5FA-21AE12E501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477E102A-1E9D-44C8-9DA0-1B4B61444C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42DB4921-ECFC-42CD-B91B-56AB1FE263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3156177C-2880-4AAF-BFC7-C3EA4AD09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B7C807E0-34AB-4AC3-A674-D7E438C603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93AD80AB-575A-4D50-A561-CE310E06BF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E4C11A99-7E93-4B54-B1CE-D90D45325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25A3E814-2D04-4881-B9E9-81ADDC0C97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073D9FB4-F4AF-4974-A734-C9300D2107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081A1414-A8F5-43F1-BA51-B058EF2C05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E41588DC-3C7F-4695-A42A-B5ABEA8B51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3884DF6D-4C87-4B4A-A918-B3F3C8BE35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CF26F2A0-B8D0-48D4-A9A9-BEB75CFF1F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7A9177E1-A6DC-4200-9D85-31A348E027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7DA218E3-83A8-45E8-B2E3-4B693606C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31E51433-E260-493C-8A94-FCE7FD9BA2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3A74FFD3-BE5F-435D-AC22-825B6E049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B3420F88-93EB-4790-A2BD-EFF61E77B0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3875302B-159F-4E81-AD49-154BAA8FD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BE9966CE-BC06-4CEB-877D-34D9D1C2EE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889924EA-8A9B-4ED5-8CF2-E184EE89D2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300C1FB1-E227-40EE-A773-071D080B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14F26B5D-6E35-40E8-90DF-FD65CB33F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059D8F05-F701-45A6-9377-454642C212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5F57ACF8-D510-4715-B964-20D980558C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51053CDD-687F-481B-86FB-56DA74C55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76B24CA5-1578-43AE-8ED8-CB9F7EA62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A3208550-AB5B-4E2B-914A-270D30163A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D4120D7E-20EE-4413-A541-781EA4350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9C0CC66E-BFF1-47FD-8C37-092016FBE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09D9AD44-3983-44A2-9DBA-6C5FF3C47A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71915592-B946-43D1-AE24-B72B17FC5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3AC48622-C7DC-416F-B14F-AB0C6A3EF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C122E9A7-0590-453C-AC3A-88265131C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78246847-0B72-46B3-9243-7A7B92E212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207FF669-6E9C-47DF-A1A0-667669279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06905CAD-DCDC-4965-969E-3BA793FCA8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7E82B7F4-81C1-4A48-A3C9-B9DE741C9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53D306B7-0050-4206-8020-D3F81BC46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BE50823B-85BA-4734-A0E5-99F2D027C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1F26CEA8-889B-4F33-AE59-91F66E1602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E64E5726-D6A2-4541-9EB4-0D455BFB19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B5A9478C-31E8-4C23-856A-5B4D6936B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D4D55AFD-7163-47DF-8918-6BCF397B55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20C5BF88-D776-4C9B-89BD-85EE0DCE81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0A0347C6-25EE-4289-B805-750B30ABB9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4C83C9E0-7820-4EA4-B9AA-AD6E0719F3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7E1B6DEA-553D-4733-9A45-3A28D118B6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BE647149-B885-4A7D-B57E-A9762FF951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3FFCDDD6-EA47-4BA4-914F-B4AD52A7DA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18C5FC42-4A56-48D7-9C6F-EE6973256C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E58746BA-672F-48B8-BA1D-E317498C1F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75C60814-753C-4243-BD88-443E240D6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174EB8C9-709B-42D9-9948-434CAA5E01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786AB5B1-D0D7-4FE2-9A7D-BF9C01F7D7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718E7606-3FC9-4354-BCF8-A980AE6DFA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8512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48" name="Rectangle 72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BBE6D9-D358-CE4B-A385-C11C1F91D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6784" y="396117"/>
            <a:ext cx="5217172" cy="1158857"/>
          </a:xfrm>
        </p:spPr>
        <p:txBody>
          <a:bodyPr anchor="b">
            <a:normAutofit/>
          </a:bodyPr>
          <a:lstStyle/>
          <a:p>
            <a:r>
              <a:rPr lang="en-US" sz="4100" dirty="0"/>
              <a:t>Describe the Character</a:t>
            </a:r>
          </a:p>
        </p:txBody>
      </p:sp>
      <p:grpSp>
        <p:nvGrpSpPr>
          <p:cNvPr id="6149" name="Graphic 38">
            <a:extLst>
              <a:ext uri="{FF2B5EF4-FFF2-40B4-BE49-F238E27FC236}">
                <a16:creationId xmlns:a16="http://schemas.microsoft.com/office/drawing/2014/main" id="{9742E72B-7FDB-4BC3-84CE-9A8675647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96583" y="975545"/>
            <a:ext cx="1910252" cy="709660"/>
            <a:chOff x="2267504" y="2540250"/>
            <a:chExt cx="1990951" cy="739640"/>
          </a:xfrm>
          <a:solidFill>
            <a:schemeClr val="tx1"/>
          </a:solidFill>
        </p:grpSpPr>
        <p:sp>
          <p:nvSpPr>
            <p:cNvPr id="6151" name="Freeform: Shape 75">
              <a:extLst>
                <a:ext uri="{FF2B5EF4-FFF2-40B4-BE49-F238E27FC236}">
                  <a16:creationId xmlns:a16="http://schemas.microsoft.com/office/drawing/2014/main" id="{9E41CB4E-1ACC-413B-9806-FF276C0F01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29B54E44-06C0-461C-A803-0F535321AD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9" name="Oval 78">
            <a:extLst>
              <a:ext uri="{FF2B5EF4-FFF2-40B4-BE49-F238E27FC236}">
                <a16:creationId xmlns:a16="http://schemas.microsoft.com/office/drawing/2014/main" id="{09645E15-CD1B-4EAA-B2F2-D41E53CA4E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59" y="4752208"/>
            <a:ext cx="365021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0C571069-A359-469A-98CD-9458DBAA0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59" y="4752208"/>
            <a:ext cx="365021" cy="365021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6146" name="Picture 2" descr="Which Winnie The Pooh Character Are You? | Unwanted Life">
            <a:extLst>
              <a:ext uri="{FF2B5EF4-FFF2-40B4-BE49-F238E27FC236}">
                <a16:creationId xmlns:a16="http://schemas.microsoft.com/office/drawing/2014/main" id="{82E2EFE6-CACB-6A4B-9E40-E0329B3A0A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98792" y="1820334"/>
            <a:ext cx="2610045" cy="321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152" name="Graphic 4">
            <a:extLst>
              <a:ext uri="{FF2B5EF4-FFF2-40B4-BE49-F238E27FC236}">
                <a16:creationId xmlns:a16="http://schemas.microsoft.com/office/drawing/2014/main" id="{A61BDD87-32CE-4DE2-AAE1-62C2F47938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09667" y="4903343"/>
            <a:ext cx="975169" cy="975171"/>
            <a:chOff x="5829300" y="3162300"/>
            <a:chExt cx="532256" cy="532257"/>
          </a:xfrm>
          <a:solidFill>
            <a:schemeClr val="tx1"/>
          </a:solidFill>
        </p:grpSpPr>
        <p:sp>
          <p:nvSpPr>
            <p:cNvPr id="6153" name="Freeform: Shape 83">
              <a:extLst>
                <a:ext uri="{FF2B5EF4-FFF2-40B4-BE49-F238E27FC236}">
                  <a16:creationId xmlns:a16="http://schemas.microsoft.com/office/drawing/2014/main" id="{EF0F3645-6645-44FD-A4C7-06D41C0991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65458736-D4A2-40D4-9420-C40AEB2AB5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54" name="Freeform: Shape 85">
              <a:extLst>
                <a:ext uri="{FF2B5EF4-FFF2-40B4-BE49-F238E27FC236}">
                  <a16:creationId xmlns:a16="http://schemas.microsoft.com/office/drawing/2014/main" id="{768FA6A4-209B-443A-9CF2-FFDC90EC34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EEB0A6C9-E0F4-403E-8FB7-5FF4F1F646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55" name="Freeform: Shape 87">
              <a:extLst>
                <a:ext uri="{FF2B5EF4-FFF2-40B4-BE49-F238E27FC236}">
                  <a16:creationId xmlns:a16="http://schemas.microsoft.com/office/drawing/2014/main" id="{6DA5950E-75DA-4E34-99EB-8982548700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56" name="Freeform: Shape 88">
              <a:extLst>
                <a:ext uri="{FF2B5EF4-FFF2-40B4-BE49-F238E27FC236}">
                  <a16:creationId xmlns:a16="http://schemas.microsoft.com/office/drawing/2014/main" id="{6F609E6F-709D-42D6-8E54-91E37E2B1B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57" name="Freeform: Shape 89">
              <a:extLst>
                <a:ext uri="{FF2B5EF4-FFF2-40B4-BE49-F238E27FC236}">
                  <a16:creationId xmlns:a16="http://schemas.microsoft.com/office/drawing/2014/main" id="{0C4707FB-9E68-4EBA-A4E0-4516F15061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58" name="Freeform: Shape 90">
              <a:extLst>
                <a:ext uri="{FF2B5EF4-FFF2-40B4-BE49-F238E27FC236}">
                  <a16:creationId xmlns:a16="http://schemas.microsoft.com/office/drawing/2014/main" id="{A799771A-5CA8-4CCE-B4F5-FE8C20379A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59" name="Freeform: Shape 91">
              <a:extLst>
                <a:ext uri="{FF2B5EF4-FFF2-40B4-BE49-F238E27FC236}">
                  <a16:creationId xmlns:a16="http://schemas.microsoft.com/office/drawing/2014/main" id="{461D636C-9A38-466B-BD92-39795F493B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60" name="Freeform: Shape 92">
              <a:extLst>
                <a:ext uri="{FF2B5EF4-FFF2-40B4-BE49-F238E27FC236}">
                  <a16:creationId xmlns:a16="http://schemas.microsoft.com/office/drawing/2014/main" id="{399F3BD6-49A2-4D64-A3C0-8EFCEF9D9D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4ABC753B-C028-4FCD-9D53-2BDBB26446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61" name="Freeform: Shape 94">
              <a:extLst>
                <a:ext uri="{FF2B5EF4-FFF2-40B4-BE49-F238E27FC236}">
                  <a16:creationId xmlns:a16="http://schemas.microsoft.com/office/drawing/2014/main" id="{DA8F316F-3B46-4F37-AB8C-E69368303B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2636F8A8-BD35-4E0B-901B-1589A0534D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6150" name="Content Placeholder 6149">
            <a:extLst>
              <a:ext uri="{FF2B5EF4-FFF2-40B4-BE49-F238E27FC236}">
                <a16:creationId xmlns:a16="http://schemas.microsoft.com/office/drawing/2014/main" id="{BEFC6DBF-0D94-457D-86D5-7E41D9E63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6783" y="1747592"/>
            <a:ext cx="5217173" cy="4351338"/>
          </a:xfrm>
        </p:spPr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63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170" name="Picture 2" descr="Winnie-the-Pooh Characters &amp; Their Mental Disorders">
            <a:extLst>
              <a:ext uri="{FF2B5EF4-FFF2-40B4-BE49-F238E27FC236}">
                <a16:creationId xmlns:a16="http://schemas.microsoft.com/office/drawing/2014/main" id="{B8409AED-7F23-2C46-B8D3-6015CE27A3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6" r="3" b="8105"/>
          <a:stretch/>
        </p:blipFill>
        <p:spPr bwMode="auto">
          <a:xfrm>
            <a:off x="3102823" y="289870"/>
            <a:ext cx="2665189" cy="2665189"/>
          </a:xfrm>
          <a:custGeom>
            <a:avLst/>
            <a:gdLst/>
            <a:ahLst/>
            <a:cxnLst/>
            <a:rect l="l" t="t" r="r" b="b"/>
            <a:pathLst>
              <a:path w="2255084" h="2255084">
                <a:moveTo>
                  <a:pt x="1127542" y="0"/>
                </a:moveTo>
                <a:cubicBezTo>
                  <a:pt x="1750266" y="0"/>
                  <a:pt x="2255084" y="504818"/>
                  <a:pt x="2255084" y="1127542"/>
                </a:cubicBezTo>
                <a:cubicBezTo>
                  <a:pt x="2255084" y="1750266"/>
                  <a:pt x="1750266" y="2255084"/>
                  <a:pt x="1127542" y="2255084"/>
                </a:cubicBezTo>
                <a:cubicBezTo>
                  <a:pt x="504818" y="2255084"/>
                  <a:pt x="0" y="1750266"/>
                  <a:pt x="0" y="1127542"/>
                </a:cubicBezTo>
                <a:cubicBezTo>
                  <a:pt x="0" y="504818"/>
                  <a:pt x="504818" y="0"/>
                  <a:pt x="1127542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Oval 74">
            <a:extLst>
              <a:ext uri="{FF2B5EF4-FFF2-40B4-BE49-F238E27FC236}">
                <a16:creationId xmlns:a16="http://schemas.microsoft.com/office/drawing/2014/main" id="{8EEB3127-4A39-4F76-935D-6AC8D51AC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8562" y="2003061"/>
            <a:ext cx="4288094" cy="4288094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98F2E216-6526-433B-8072-DEE222DC9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7929" y="2003061"/>
            <a:ext cx="4288094" cy="4288094"/>
          </a:xfrm>
          <a:prstGeom prst="ellipse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9" name="Oval 78">
            <a:extLst>
              <a:ext uri="{FF2B5EF4-FFF2-40B4-BE49-F238E27FC236}">
                <a16:creationId xmlns:a16="http://schemas.microsoft.com/office/drawing/2014/main" id="{FFFEB18F-F81F-4CED-BE64-EB888A77C3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1925092"/>
            <a:ext cx="4288094" cy="4288094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324AD4-E921-FE43-A230-6597BC48C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567199"/>
            <a:ext cx="4031808" cy="305305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Describe the Character</a:t>
            </a:r>
          </a:p>
        </p:txBody>
      </p:sp>
      <p:grpSp>
        <p:nvGrpSpPr>
          <p:cNvPr id="81" name="Graphic 190">
            <a:extLst>
              <a:ext uri="{FF2B5EF4-FFF2-40B4-BE49-F238E27FC236}">
                <a16:creationId xmlns:a16="http://schemas.microsoft.com/office/drawing/2014/main" id="{00E015F5-1A99-4E40-BC3D-770780299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3117" y="1193254"/>
            <a:ext cx="1291642" cy="429215"/>
            <a:chOff x="2504802" y="1755501"/>
            <a:chExt cx="1598829" cy="531293"/>
          </a:xfrm>
          <a:solidFill>
            <a:schemeClr val="tx1"/>
          </a:solidFill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3FE6F571-2BB7-46DA-A3D9-B32ADDC16A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A905CC16-753C-4B9F-B3E2-C456795AE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5" name="Graphic 4">
            <a:extLst>
              <a:ext uri="{FF2B5EF4-FFF2-40B4-BE49-F238E27FC236}">
                <a16:creationId xmlns:a16="http://schemas.microsoft.com/office/drawing/2014/main" id="{0AD1D347-1879-4D73-8825-EB52119D1B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80915" y="4748271"/>
            <a:ext cx="1330536" cy="1330521"/>
            <a:chOff x="5734037" y="3067039"/>
            <a:chExt cx="724483" cy="724489"/>
          </a:xfrm>
          <a:solidFill>
            <a:schemeClr val="tx1"/>
          </a:solidFill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7F1D1C6D-7D18-44AC-80B7-823AD45FD6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070CF9AD-9B31-49A2-8AF5-69B249840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4E9D0A03-A290-4C8D-8498-85F0E5B1A0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5F4661E7-465D-4874-BC3A-E55093CD3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EB79F073-B639-485B-93F6-958951EF3B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9153A942-5C48-4EF4-AA18-82AC90C550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8EA4BCEE-B2B4-4870-B921-B3C0D7297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41271C20-03BB-47FA-A17B-09825E723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62C689A3-3820-4AFE-950D-CDA05D9683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0EB9DAC1-A980-4285-9059-16D6B748C7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8D286A4C-6E67-462D-8807-EEF90F4C5E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B7CABE22-D7D1-4970-BE8D-8E7B26FAA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9A59EB07-44AA-4839-A550-764F0C1CFE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A07BD093-A681-4C0E-89E1-28B79FDC5B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954D3B41-D31B-418C-98E8-3DA9F7BE0B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22C9153D-F851-40ED-A291-F586E67A8E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D14F8536-E81B-4336-9991-6F1B3447EC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1BCE3D87-8E1E-4E3C-B336-E161FE1421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0E57FCB1-61DD-4742-9F4E-0622EE2623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8AC07452-C190-4DFF-9A85-7E0494E63A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DDC1E49D-0160-40EF-B62C-3682A01138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0FF01E4E-41B3-4E3A-9069-2C00F199A2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5C155535-D387-426C-8835-08EA1625D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30D8708-8C20-411A-99F6-39B7A15D7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172CE489-867A-498C-85D0-99ED8A50D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13A369D6-BC7C-46B6-9802-41F7FE32F8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A735936F-8515-4CF4-A1E4-7466BFAD38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952E14F4-2A50-4876-A835-D7B7B7F051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5AD1B584-BCD9-47C1-BF94-A9B03E0A5A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CE78B189-4AAE-4308-BE2A-561CE6E26E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534F693D-9FD0-4BF4-9BCA-CAA391EE76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DC8A20BE-5976-437A-94F2-7869D1D4C2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C2797F1A-9D8B-4AC7-8A7E-C088A7B61D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BB8BB9ED-3A10-495E-A450-4573A83AA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C84AAD79-9D91-4601-AE6B-E3CC0AC23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06966F3D-45BD-4D12-8447-B9669E9AD1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C19B4C07-AFE8-42F6-8060-AB4FD27F82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6BCBEC46-CA76-424D-AE21-335765D370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32244D96-1DD8-4D90-B4DA-58056941DE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EBFFC670-5D4A-4609-979B-30BE38D30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BBA6EA23-F2B4-49FA-86BB-40794E01B8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89E16F95-4ED7-4D4A-A1FB-A9FFE3387E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B6602585-A0C4-419E-9F64-E17CC30041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680EC182-6DF1-4FF2-9C46-E24857CE35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E71D4C4B-3242-45D7-BBC6-3168AF117C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5C43A586-0AEE-4520-8AE3-78557E8D5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3881E1E2-63F4-44A6-8FD4-E0031DDB08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8209E85B-A99A-4679-B958-DFD6FAC391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5AD3B901-0837-4EB4-B0BD-B5317762B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407F6141-18B7-42F5-AB8A-095FA602A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185154CE-9C1F-421D-A58A-D337E31794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959AAA97-B6F9-4CB6-B294-955DE265B9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3696AC66-45F9-4D0A-978B-EBAFCBA8B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C8064064-C0D3-4A54-9D36-EB2759F079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696DAF67-B510-431C-81CE-598A220ED3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4DFF3B41-BD0E-4E80-BE32-AAB566084D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2E1C296D-C2BB-405E-A9E1-CD0C777E6C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5E012E94-1E82-4743-9646-D27796E3DD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0506F7E7-8613-4F49-9B22-E8B9A8F89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667EFAB5-5519-4B20-B488-61E365357A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7A46CD3C-8282-430D-84A6-668594635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09F667CC-51FA-4373-BF89-FDA9E6F572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52824720-77CA-4EFE-9B9B-F3C5DA5ECE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DAAD48D1-498E-407D-8773-B32DA5177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F3761232-AC0F-4415-8849-2CE14A66EF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F9671C34-F1B1-4964-861B-05E12FC141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A6D215CD-DE5C-4A36-8294-B856C4DFF8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14F60611-ACD0-4AE1-9FF4-655DEF77E3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54878BD8-4838-4CE8-8CED-48C75E453E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ED34C671-92D6-4570-BDA7-7047026CD1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E4ADB496-4E8C-4F69-A20E-AC11036CB5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E05521A6-994C-4653-BE99-FCE71F6D15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10F93860-B875-4D68-ACE0-2F8F7CAAD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74CF85EE-C965-4602-9DB3-B22125155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CAC91C65-14F2-4458-A79D-647B28E047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91958A69-ABD1-441F-817D-8868D3E793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85B41124-1179-4F9F-8B23-B94A98BA79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A44F475B-8586-4535-86BE-7FB5F76C61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285243B3-5329-4312-9C9F-FBC77AF48E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87C78038-CD15-4BEE-8688-B22F822C6F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401EB7F4-2569-4602-A5DC-ECF750A64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C5AFCDCE-A4B9-4DFD-A39D-6C4513C472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1869FF3F-68C9-4316-AF81-44CCC551BC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AAD11538-8098-4355-8DDD-D681DFAC32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0F3F997E-AED9-480A-A0E8-2593AF3C15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F621AF23-CD1C-4A82-934F-1C051FE78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CF7C8D23-402E-4902-9877-2933C68B37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166214BF-105C-4C50-A658-BB800D624F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DB657FB8-0889-47B9-9F7A-35C6F5E439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A02347C2-D097-4E47-9E71-D0AC7E0B2D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DF0D715C-2DC6-4444-95E7-C9E31D654C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3E98A78E-FE40-406F-BB29-CE723A4A2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25623FBB-A3DE-4893-B1E4-09BFE6EB74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98BD75D0-FB16-44AA-8F4B-9319502DD2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65B25A8E-2993-4CE5-A81A-932105A42A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8D8D167B-C705-4729-899E-AC9AE463CA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670FBA7C-F842-4775-B83D-AEC5F1410A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DC68FA78-D012-4A89-8B7E-3CF1893164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8F14C2D5-2A65-48C1-AC1C-D4C29BBA9C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22D4725A-DD05-406E-84D7-50DAC6BFB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1F292F3E-E6A6-41E9-9AF9-DF240E914A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152F5E4F-6F5D-4FF5-AADC-77BF4906C6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2EA96C5C-38D5-4D0F-9A75-F1C4856048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A213E386-079B-4951-BD48-B86432246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F9C52A50-FC6F-4CF8-96ED-B16AC428B5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0AD79090-842D-4363-9CDB-03CA19DB28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8B923BC0-6A72-4261-907F-568CEF3D9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682D956C-7F2C-45F4-8EB5-B9637909A1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5AF71042-41A5-405B-A14C-9E194529D7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DC068DA5-7174-4664-9C13-4F7ABAFC1D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00525F2C-C937-4BE3-AF79-3540A6E1CA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6CA46F03-C9C9-4425-82A8-2110001F4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6D21589A-A316-4E71-B638-D33C4141BD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C0B918FA-95C1-4373-B66D-56936BB792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CBF04F9E-EC09-43BE-A049-082DE1531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35A8838D-5812-49CE-80E4-E0CE11424A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379B4036-BE45-42C0-929B-42932369A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40E913D5-5568-4901-883B-8C42A8F3D7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A1B52038-9622-4802-81BA-ACC198475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D0DEAC10-5A6B-47AD-A728-CE2C8CF131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D1B38B28-66AD-4A02-AE15-F762137B2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0BAF1CE8-3AF3-4FF2-8F0B-3BC7A4740C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4D9937F5-39C5-49BB-A3F1-21D0730BF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A48A61DC-ED1D-4B72-828E-9FD85AF267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6A89B28D-13E0-46C3-AB20-6DBEDB61D4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B17F470D-67A6-475E-9F1C-9D1FCD4DF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0C116B5B-C2BF-4A29-920C-0E6D2A8654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977DFF22-98A9-4A00-B45B-BA0024E4B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233D6D17-E307-4F26-9F91-607B2D1B98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F044F5F0-FB5F-4364-A17D-B476349E1F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C51E13B0-54FA-4C07-A08D-0035E29D0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B23AA2A7-69AA-4892-8D19-6786784B89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C22409CA-4103-489E-9A88-9E822AC42C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" name="Freeform: Shape 218">
              <a:extLst>
                <a:ext uri="{FF2B5EF4-FFF2-40B4-BE49-F238E27FC236}">
                  <a16:creationId xmlns:a16="http://schemas.microsoft.com/office/drawing/2014/main" id="{2941B7FE-F0B4-4717-BE8E-31EE09F5C2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id="{AA36A1CD-E7E3-400D-BBA9-1B83634607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id="{42D8F4BE-D92B-483E-8049-5FDA3FD40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" name="Freeform: Shape 221">
              <a:extLst>
                <a:ext uri="{FF2B5EF4-FFF2-40B4-BE49-F238E27FC236}">
                  <a16:creationId xmlns:a16="http://schemas.microsoft.com/office/drawing/2014/main" id="{77725CAB-E398-42F8-A5E5-8ACED1B61E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3" name="Freeform: Shape 222">
              <a:extLst>
                <a:ext uri="{FF2B5EF4-FFF2-40B4-BE49-F238E27FC236}">
                  <a16:creationId xmlns:a16="http://schemas.microsoft.com/office/drawing/2014/main" id="{782EF470-319A-4DCA-AB6F-B4441DD592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id="{ECBF0AE1-7C37-4F3E-B37A-44CAD69008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5" name="Freeform: Shape 224">
              <a:extLst>
                <a:ext uri="{FF2B5EF4-FFF2-40B4-BE49-F238E27FC236}">
                  <a16:creationId xmlns:a16="http://schemas.microsoft.com/office/drawing/2014/main" id="{87EE399C-60A0-43AB-AD85-CAEDD25A8E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" name="Freeform: Shape 225">
              <a:extLst>
                <a:ext uri="{FF2B5EF4-FFF2-40B4-BE49-F238E27FC236}">
                  <a16:creationId xmlns:a16="http://schemas.microsoft.com/office/drawing/2014/main" id="{6DEF9E1C-0288-422F-9D39-B2B97B0BDF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7" name="Freeform: Shape 226">
              <a:extLst>
                <a:ext uri="{FF2B5EF4-FFF2-40B4-BE49-F238E27FC236}">
                  <a16:creationId xmlns:a16="http://schemas.microsoft.com/office/drawing/2014/main" id="{B9FD4213-CE93-46E6-A356-5C9B681A69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8" name="Freeform: Shape 227">
              <a:extLst>
                <a:ext uri="{FF2B5EF4-FFF2-40B4-BE49-F238E27FC236}">
                  <a16:creationId xmlns:a16="http://schemas.microsoft.com/office/drawing/2014/main" id="{32AF21C6-5C6A-4ADC-98CE-0C897306F1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9" name="Freeform: Shape 228">
              <a:extLst>
                <a:ext uri="{FF2B5EF4-FFF2-40B4-BE49-F238E27FC236}">
                  <a16:creationId xmlns:a16="http://schemas.microsoft.com/office/drawing/2014/main" id="{67C50FF0-A4F6-4B10-91CC-CC456891E2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id="{DF34FC9E-632A-4B97-AB95-812ABD859F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1" name="Freeform: Shape 230">
              <a:extLst>
                <a:ext uri="{FF2B5EF4-FFF2-40B4-BE49-F238E27FC236}">
                  <a16:creationId xmlns:a16="http://schemas.microsoft.com/office/drawing/2014/main" id="{6943D9D5-E01E-4A32-A5D1-AD61A32ECD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2" name="Freeform: Shape 231">
              <a:extLst>
                <a:ext uri="{FF2B5EF4-FFF2-40B4-BE49-F238E27FC236}">
                  <a16:creationId xmlns:a16="http://schemas.microsoft.com/office/drawing/2014/main" id="{5F93C502-F4AC-4D2C-A43D-85093C59A8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3" name="Freeform: Shape 232">
              <a:extLst>
                <a:ext uri="{FF2B5EF4-FFF2-40B4-BE49-F238E27FC236}">
                  <a16:creationId xmlns:a16="http://schemas.microsoft.com/office/drawing/2014/main" id="{AFCADD6C-627D-43CE-9413-A793AAA085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4" name="Freeform: Shape 233">
              <a:extLst>
                <a:ext uri="{FF2B5EF4-FFF2-40B4-BE49-F238E27FC236}">
                  <a16:creationId xmlns:a16="http://schemas.microsoft.com/office/drawing/2014/main" id="{E7838A6E-823E-4306-9088-5AFE0912E1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5" name="Freeform: Shape 234">
              <a:extLst>
                <a:ext uri="{FF2B5EF4-FFF2-40B4-BE49-F238E27FC236}">
                  <a16:creationId xmlns:a16="http://schemas.microsoft.com/office/drawing/2014/main" id="{5F20A74B-CE15-4678-8E60-8983D4B536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6" name="Freeform: Shape 235">
              <a:extLst>
                <a:ext uri="{FF2B5EF4-FFF2-40B4-BE49-F238E27FC236}">
                  <a16:creationId xmlns:a16="http://schemas.microsoft.com/office/drawing/2014/main" id="{AB4409F0-44F9-411F-8711-53B028783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7" name="Freeform: Shape 236">
              <a:extLst>
                <a:ext uri="{FF2B5EF4-FFF2-40B4-BE49-F238E27FC236}">
                  <a16:creationId xmlns:a16="http://schemas.microsoft.com/office/drawing/2014/main" id="{64A642A9-686F-402A-920C-EDB02B2FE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8" name="Freeform: Shape 237">
              <a:extLst>
                <a:ext uri="{FF2B5EF4-FFF2-40B4-BE49-F238E27FC236}">
                  <a16:creationId xmlns:a16="http://schemas.microsoft.com/office/drawing/2014/main" id="{B2B4D5D4-0C5C-4D98-9738-D245840A71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9" name="Freeform: Shape 238">
              <a:extLst>
                <a:ext uri="{FF2B5EF4-FFF2-40B4-BE49-F238E27FC236}">
                  <a16:creationId xmlns:a16="http://schemas.microsoft.com/office/drawing/2014/main" id="{F70D7430-18D9-4B8F-9F7A-308C701930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0" name="Freeform: Shape 239">
              <a:extLst>
                <a:ext uri="{FF2B5EF4-FFF2-40B4-BE49-F238E27FC236}">
                  <a16:creationId xmlns:a16="http://schemas.microsoft.com/office/drawing/2014/main" id="{764FC2A4-5817-4FA0-A4A7-6653D1DA60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1" name="Freeform: Shape 240">
              <a:extLst>
                <a:ext uri="{FF2B5EF4-FFF2-40B4-BE49-F238E27FC236}">
                  <a16:creationId xmlns:a16="http://schemas.microsoft.com/office/drawing/2014/main" id="{84DCF9E7-E283-43A0-9C25-F70016263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2" name="Freeform: Shape 241">
              <a:extLst>
                <a:ext uri="{FF2B5EF4-FFF2-40B4-BE49-F238E27FC236}">
                  <a16:creationId xmlns:a16="http://schemas.microsoft.com/office/drawing/2014/main" id="{A24478FE-2D73-495D-A2CE-6D1D87C25A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" name="Freeform: Shape 242">
              <a:extLst>
                <a:ext uri="{FF2B5EF4-FFF2-40B4-BE49-F238E27FC236}">
                  <a16:creationId xmlns:a16="http://schemas.microsoft.com/office/drawing/2014/main" id="{024EF5F2-46E7-4950-93D0-371415B787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" name="Freeform: Shape 243">
              <a:extLst>
                <a:ext uri="{FF2B5EF4-FFF2-40B4-BE49-F238E27FC236}">
                  <a16:creationId xmlns:a16="http://schemas.microsoft.com/office/drawing/2014/main" id="{F1E76799-6B37-47A7-B311-D4AD1BB560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5" name="Freeform: Shape 244">
              <a:extLst>
                <a:ext uri="{FF2B5EF4-FFF2-40B4-BE49-F238E27FC236}">
                  <a16:creationId xmlns:a16="http://schemas.microsoft.com/office/drawing/2014/main" id="{18E48635-AD82-4B9C-BD64-E19D0DCD32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" name="Freeform: Shape 245">
              <a:extLst>
                <a:ext uri="{FF2B5EF4-FFF2-40B4-BE49-F238E27FC236}">
                  <a16:creationId xmlns:a16="http://schemas.microsoft.com/office/drawing/2014/main" id="{FFE8012D-8F5A-48C7-A667-EF1782E176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7" name="Freeform: Shape 246">
              <a:extLst>
                <a:ext uri="{FF2B5EF4-FFF2-40B4-BE49-F238E27FC236}">
                  <a16:creationId xmlns:a16="http://schemas.microsoft.com/office/drawing/2014/main" id="{24D6A3A1-CDCE-458B-B3ED-792E80025C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8" name="Freeform: Shape 247">
              <a:extLst>
                <a:ext uri="{FF2B5EF4-FFF2-40B4-BE49-F238E27FC236}">
                  <a16:creationId xmlns:a16="http://schemas.microsoft.com/office/drawing/2014/main" id="{CD8FB40D-7336-4F24-9F28-25EC9AE6CE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9" name="Freeform: Shape 248">
              <a:extLst>
                <a:ext uri="{FF2B5EF4-FFF2-40B4-BE49-F238E27FC236}">
                  <a16:creationId xmlns:a16="http://schemas.microsoft.com/office/drawing/2014/main" id="{75683C3C-C038-49EA-9635-AC7B82AF25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0" name="Freeform: Shape 249">
              <a:extLst>
                <a:ext uri="{FF2B5EF4-FFF2-40B4-BE49-F238E27FC236}">
                  <a16:creationId xmlns:a16="http://schemas.microsoft.com/office/drawing/2014/main" id="{6286FF4B-0471-47B5-AA6C-8BA5CC04D9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1" name="Freeform: Shape 250">
              <a:extLst>
                <a:ext uri="{FF2B5EF4-FFF2-40B4-BE49-F238E27FC236}">
                  <a16:creationId xmlns:a16="http://schemas.microsoft.com/office/drawing/2014/main" id="{CEB73580-6577-4A7A-A7EA-E79093D9DC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2" name="Freeform: Shape 251">
              <a:extLst>
                <a:ext uri="{FF2B5EF4-FFF2-40B4-BE49-F238E27FC236}">
                  <a16:creationId xmlns:a16="http://schemas.microsoft.com/office/drawing/2014/main" id="{9E97866D-632F-4778-992C-F2750D6087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3" name="Freeform: Shape 252">
              <a:extLst>
                <a:ext uri="{FF2B5EF4-FFF2-40B4-BE49-F238E27FC236}">
                  <a16:creationId xmlns:a16="http://schemas.microsoft.com/office/drawing/2014/main" id="{5A7AC897-3ADD-4A69-A122-EA6F8EFD2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4" name="Freeform: Shape 253">
              <a:extLst>
                <a:ext uri="{FF2B5EF4-FFF2-40B4-BE49-F238E27FC236}">
                  <a16:creationId xmlns:a16="http://schemas.microsoft.com/office/drawing/2014/main" id="{06C3FE79-4EEC-4CF3-92A0-F6BC9F8B4C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7174" name="Content Placeholder 7173">
            <a:extLst>
              <a:ext uri="{FF2B5EF4-FFF2-40B4-BE49-F238E27FC236}">
                <a16:creationId xmlns:a16="http://schemas.microsoft.com/office/drawing/2014/main" id="{379F8A7E-CE4A-4699-AF9A-88F330A60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270" y="1130846"/>
            <a:ext cx="4974771" cy="4351338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355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99576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8" name="Oval 77">
            <a:extLst>
              <a:ext uri="{FF2B5EF4-FFF2-40B4-BE49-F238E27FC236}">
                <a16:creationId xmlns:a16="http://schemas.microsoft.com/office/drawing/2014/main" id="{7D6BF779-0B8C-4CC2-9268-9506AD0C5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80" name="Rectangle 79">
            <a:extLst>
              <a:ext uri="{FF2B5EF4-FFF2-40B4-BE49-F238E27FC236}">
                <a16:creationId xmlns:a16="http://schemas.microsoft.com/office/drawing/2014/main" id="{8B646C36-EEEC-4D52-8E8E-206F4CD8A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308C40F4-6A24-4867-B726-B552DB0807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550" y="555675"/>
            <a:ext cx="4860256" cy="5696169"/>
            <a:chOff x="1481312" y="743744"/>
            <a:chExt cx="4860256" cy="4589316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954BF10E-4559-4F28-91B0-3D0C2C486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1312" y="743744"/>
              <a:ext cx="4860256" cy="4589316"/>
            </a:xfrm>
            <a:prstGeom prst="rect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DB0B5A20-FCFE-4AED-B5A3-91D3DE935C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1312" y="743744"/>
              <a:ext cx="4860256" cy="4589316"/>
            </a:xfrm>
            <a:prstGeom prst="rect">
              <a:avLst/>
            </a:prstGeom>
            <a:solidFill>
              <a:schemeClr val="accent3">
                <a:alpha val="2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 useBgFill="1">
        <p:nvSpPr>
          <p:cNvPr id="86" name="Rectangle 85">
            <a:extLst>
              <a:ext uri="{FF2B5EF4-FFF2-40B4-BE49-F238E27FC236}">
                <a16:creationId xmlns:a16="http://schemas.microsoft.com/office/drawing/2014/main" id="{D6CA2F4C-8E9E-4BCD-B6E8-A68A311CA6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967" y="460296"/>
            <a:ext cx="4860256" cy="5696169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84882E-ED81-2B4D-8FB8-7DC84FF08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119" y="810623"/>
            <a:ext cx="4429556" cy="357016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300" b="1" cap="all" spc="1500" dirty="0">
                <a:ea typeface="Source Sans Pro SemiBold" panose="020B0603030403020204" pitchFamily="34" charset="0"/>
              </a:rPr>
              <a:t>Describe the Character</a:t>
            </a:r>
          </a:p>
        </p:txBody>
      </p:sp>
      <p:pic>
        <p:nvPicPr>
          <p:cNvPr id="8194" name="Picture 2" descr="Characters | Winnie the Pooh">
            <a:extLst>
              <a:ext uri="{FF2B5EF4-FFF2-40B4-BE49-F238E27FC236}">
                <a16:creationId xmlns:a16="http://schemas.microsoft.com/office/drawing/2014/main" id="{8E600A85-19D7-F043-B718-777299D9053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38" r="-1" b="-1"/>
          <a:stretch/>
        </p:blipFill>
        <p:spPr bwMode="auto">
          <a:xfrm>
            <a:off x="6359308" y="470930"/>
            <a:ext cx="4833901" cy="5696169"/>
          </a:xfrm>
          <a:prstGeom prst="rect">
            <a:avLst/>
          </a:prstGeom>
          <a:noFill/>
          <a:ln w="285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" name="Graphic 212">
            <a:extLst>
              <a:ext uri="{FF2B5EF4-FFF2-40B4-BE49-F238E27FC236}">
                <a16:creationId xmlns:a16="http://schemas.microsoft.com/office/drawing/2014/main" id="{4FB204DF-284E-45F6-A017-79A4DF57B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62917" y="937735"/>
            <a:ext cx="891066" cy="89106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90" name="Graphic 212">
            <a:extLst>
              <a:ext uri="{FF2B5EF4-FFF2-40B4-BE49-F238E27FC236}">
                <a16:creationId xmlns:a16="http://schemas.microsoft.com/office/drawing/2014/main" id="{96FD6442-EB7D-4992-8D41-0B7FFDCB43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62917" y="937735"/>
            <a:ext cx="891066" cy="89106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92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58306" y="2360859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99" name="Oval 98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2610" y="5308473"/>
            <a:ext cx="445835" cy="44583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6004781B-698F-46D5-AADD-8AE921171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2610" y="5308473"/>
            <a:ext cx="445835" cy="445835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365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F98F79A4-A6C7-4101-B1E9-27E05CB7CF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2"/>
            <a:ext cx="2232251" cy="2361890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D780B1-E081-604D-8F58-1CE485D34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252" y="633046"/>
            <a:ext cx="4463623" cy="1314996"/>
          </a:xfrm>
        </p:spPr>
        <p:txBody>
          <a:bodyPr anchor="b">
            <a:normAutofit/>
          </a:bodyPr>
          <a:lstStyle/>
          <a:p>
            <a:r>
              <a:rPr lang="en-US" dirty="0"/>
              <a:t>Describe the Character</a:t>
            </a:r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79AFCB35-9C04-4524-A0B1-57FF6865D0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92656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D11AD2AD-0BA0-4DD3-8EEA-84686A0E71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2391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9222" name="Content Placeholder 9221">
            <a:extLst>
              <a:ext uri="{FF2B5EF4-FFF2-40B4-BE49-F238E27FC236}">
                <a16:creationId xmlns:a16="http://schemas.microsoft.com/office/drawing/2014/main" id="{2F6E39F6-A3F9-4274-A599-014F3E166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2252" y="2125737"/>
            <a:ext cx="4463623" cy="4044463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83C8019B-3985-409B-9B87-494B974EE9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2"/>
            <a:ext cx="2232251" cy="2361890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3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9E5C5460-229E-46C8-A712-CC3179854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9419" y="3564607"/>
            <a:ext cx="3432581" cy="3293393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B85A4DB3-61AA-49A1-85A9-B3397CD519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9419" y="3564607"/>
            <a:ext cx="3432581" cy="3293393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9218" name="Picture 2" descr="Gopher (Winnie-the-Pooh) - Wikipedia">
            <a:extLst>
              <a:ext uri="{FF2B5EF4-FFF2-40B4-BE49-F238E27FC236}">
                <a16:creationId xmlns:a16="http://schemas.microsoft.com/office/drawing/2014/main" id="{CCE8D9EF-D5F8-A64A-8907-EC6F0840AE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87" r="21350" b="1"/>
          <a:stretch/>
        </p:blipFill>
        <p:spPr bwMode="auto">
          <a:xfrm>
            <a:off x="7615238" y="871280"/>
            <a:ext cx="3820980" cy="3820980"/>
          </a:xfrm>
          <a:custGeom>
            <a:avLst/>
            <a:gdLst/>
            <a:ahLst/>
            <a:cxnLst/>
            <a:rect l="l" t="t" r="r" b="b"/>
            <a:pathLst>
              <a:path w="2452978" h="2452978">
                <a:moveTo>
                  <a:pt x="1226489" y="0"/>
                </a:moveTo>
                <a:cubicBezTo>
                  <a:pt x="1903860" y="0"/>
                  <a:pt x="2452978" y="549118"/>
                  <a:pt x="2452978" y="1226489"/>
                </a:cubicBezTo>
                <a:cubicBezTo>
                  <a:pt x="2452978" y="1903860"/>
                  <a:pt x="1903860" y="2452978"/>
                  <a:pt x="1226489" y="2452978"/>
                </a:cubicBezTo>
                <a:cubicBezTo>
                  <a:pt x="549118" y="2452978"/>
                  <a:pt x="0" y="1903860"/>
                  <a:pt x="0" y="1226489"/>
                </a:cubicBezTo>
                <a:cubicBezTo>
                  <a:pt x="0" y="549118"/>
                  <a:pt x="549118" y="0"/>
                  <a:pt x="1226489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7" name="Graphic 185">
            <a:extLst>
              <a:ext uri="{FF2B5EF4-FFF2-40B4-BE49-F238E27FC236}">
                <a16:creationId xmlns:a16="http://schemas.microsoft.com/office/drawing/2014/main" id="{0C156BF8-7FF7-440F-BE2B-417DFFE8BF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B7067280-C3E7-4DF6-A345-B9FEF6EF8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78365A8-666B-4417-9D3C-554E6E6B2C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E71CAAFA-0A31-4308-AB9F-B1C84ABDF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96AB1D25-144D-4BB4-A45C-60B8A094F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069F0FB4-779A-48FC-AC33-784F177C92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14188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99576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5" name="Oval 14">
            <a:extLst>
              <a:ext uri="{FF2B5EF4-FFF2-40B4-BE49-F238E27FC236}">
                <a16:creationId xmlns:a16="http://schemas.microsoft.com/office/drawing/2014/main" id="{7D6BF779-0B8C-4CC2-9268-9506AD0C5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A397E3E-B90C-4D82-BAAA-36F7AC6A4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2B5CBEA-F125-49B6-8335-227C325B11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77454" y="3965691"/>
            <a:ext cx="3014546" cy="2892309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2B987A8-3C5A-4495-85A2-B7BBC3EAC2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77454" y="3965691"/>
            <a:ext cx="3014546" cy="2892309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3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C1D3151-5F97-4860-B56C-C98BD62CC2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46453" y="857546"/>
            <a:ext cx="6964685" cy="5402463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B32CDD2-9715-425B-9CCC-CF8CE92BE0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46453" y="857546"/>
            <a:ext cx="6964685" cy="5402463"/>
          </a:xfrm>
          <a:prstGeom prst="rect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CF5E676-CA04-4CED-9F1E-5026ED66E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1"/>
            <a:ext cx="3799266" cy="4019910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B013C47-A4B4-4108-87AF-82C5CD7DFF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1"/>
            <a:ext cx="3799266" cy="4019910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8DE96824-E506-4448-8704-5EC7BF7BC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13658" y="727769"/>
            <a:ext cx="6964685" cy="540246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Graphic 212">
            <a:extLst>
              <a:ext uri="{FF2B5EF4-FFF2-40B4-BE49-F238E27FC236}">
                <a16:creationId xmlns:a16="http://schemas.microsoft.com/office/drawing/2014/main" id="{4FB204DF-284E-45F6-A017-79A4DF57B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90971" y="136525"/>
            <a:ext cx="1035526" cy="103552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35" name="Graphic 212">
            <a:extLst>
              <a:ext uri="{FF2B5EF4-FFF2-40B4-BE49-F238E27FC236}">
                <a16:creationId xmlns:a16="http://schemas.microsoft.com/office/drawing/2014/main" id="{BC8E4194-D60D-466F-B2E4-E0A0C145F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90971" y="136525"/>
            <a:ext cx="1035526" cy="103552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55A1C6-72B0-5C48-8572-AC6D62E2D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6765" y="1017432"/>
            <a:ext cx="6418471" cy="317057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b="1" cap="all" spc="1500" dirty="0">
                <a:ea typeface="Source Sans Pro SemiBold" panose="020B0603030403020204" pitchFamily="34" charset="0"/>
              </a:rPr>
              <a:t>Class Discussion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E16C8D8F-10E9-4498-ABDB-0F923F8B6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79558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1E5A83E3-8A11-4492-BB6E-F5F2240316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919293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grpSp>
        <p:nvGrpSpPr>
          <p:cNvPr id="41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41751" y="5783167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98258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EBFCD5-5356-4326-8D39-8235A46CD7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0809" y="1187311"/>
            <a:ext cx="5089552" cy="4483379"/>
          </a:xfrm>
          <a:prstGeom prst="rect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14848-248A-47DD-88E0-95099D951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301" y="1178924"/>
            <a:ext cx="5089552" cy="4483379"/>
          </a:xfrm>
          <a:prstGeom prst="rect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18BDA89-0D2C-4C4E-99F6-D7A220FE48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3787" y="1130846"/>
            <a:ext cx="5039475" cy="4439266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aphic 38">
            <a:extLst>
              <a:ext uri="{FF2B5EF4-FFF2-40B4-BE49-F238E27FC236}">
                <a16:creationId xmlns:a16="http://schemas.microsoft.com/office/drawing/2014/main" id="{6B67BE95-96EF-433C-9F29-B0732AA6B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040" y="1424181"/>
            <a:ext cx="1355538" cy="503582"/>
            <a:chOff x="2267504" y="2540250"/>
            <a:chExt cx="1990951" cy="739640"/>
          </a:xfrm>
          <a:solidFill>
            <a:schemeClr val="tx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D324976-1596-4B76-A61C-5626816B24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44DEF24-FB22-48A2-8257-B97AD7E1AA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7CE98B01-ED41-482F-AFA1-19C7FA7C0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502" y="629793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B9CABDD0-8DF6-4974-A224-9A2A81778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502" y="629793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24" name="Graphic 4">
            <a:extLst>
              <a:ext uri="{FF2B5EF4-FFF2-40B4-BE49-F238E27FC236}">
                <a16:creationId xmlns:a16="http://schemas.microsoft.com/office/drawing/2014/main" id="{D6E8B984-55B9-4A62-A043-997D00F0A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532680" y="5188771"/>
            <a:ext cx="1076787" cy="1076789"/>
            <a:chOff x="5829300" y="3162300"/>
            <a:chExt cx="532256" cy="532257"/>
          </a:xfrm>
          <a:solidFill>
            <a:schemeClr val="tx1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4FAF4A8-82EB-4F6F-B601-43EBF0BD12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6F2473F-E069-4558-9B41-E285BBE030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C9A4A76-2C9F-486C-9663-6A30A022DE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88431DC7-D4CB-479A-AFA4-5B0C597A2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0755DA1-6F28-4612-A4A7-B915468C6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616ED79-5475-49E6-A5FE-8D9DB12FB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1DCEB47-7140-4682-8DBF-7667BE28F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A931BD3-5A56-42F2-B6B5-647B28D1CF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820E4C8E-4190-498D-9556-6DA668A81F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4B2F30F-0B57-4D60-A087-CD6A471F68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C5E8C73-ED41-4214-AEE6-3C5F493846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1F94534-FE3E-476C-870B-E714E4A668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DE6C1B0-4D58-4937-B2B7-B1207CA18F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355D640-BBA1-9C4F-A31A-B3B07DC19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1619"/>
            <a:ext cx="4974771" cy="4042196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Of the characters in Winnie the Pooh- who gets your vote?</a:t>
            </a:r>
          </a:p>
        </p:txBody>
      </p:sp>
      <p:pic>
        <p:nvPicPr>
          <p:cNvPr id="10242" name="Picture 2" descr="Winnie the Pooh's surprising mental health themes explored">
            <a:extLst>
              <a:ext uri="{FF2B5EF4-FFF2-40B4-BE49-F238E27FC236}">
                <a16:creationId xmlns:a16="http://schemas.microsoft.com/office/drawing/2014/main" id="{6DC23DFD-7BA4-B34B-8B1C-E6C13D91127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612" y="2239169"/>
            <a:ext cx="38100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6573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Freeform: Shape 9">
            <a:extLst>
              <a:ext uri="{FF2B5EF4-FFF2-40B4-BE49-F238E27FC236}">
                <a16:creationId xmlns:a16="http://schemas.microsoft.com/office/drawing/2014/main" id="{F98F79A4-A6C7-4101-B1E9-27E05CB7CF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3871489" cy="4096327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37" name="Freeform: Shape 11">
            <a:extLst>
              <a:ext uri="{FF2B5EF4-FFF2-40B4-BE49-F238E27FC236}">
                <a16:creationId xmlns:a16="http://schemas.microsoft.com/office/drawing/2014/main" id="{31CE7A08-2184-4B99-ABC0-B40CD1D3F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71489" cy="4096327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EAF282-E521-D14B-96C6-1DE9E3FCE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5458" y="149650"/>
            <a:ext cx="3826286" cy="321537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Definition:</a:t>
            </a:r>
          </a:p>
        </p:txBody>
      </p:sp>
      <p:sp>
        <p:nvSpPr>
          <p:cNvPr id="38" name="Freeform: Shape 13">
            <a:extLst>
              <a:ext uri="{FF2B5EF4-FFF2-40B4-BE49-F238E27FC236}">
                <a16:creationId xmlns:a16="http://schemas.microsoft.com/office/drawing/2014/main" id="{79AFCB35-9C04-4524-A0B1-57FF6865D0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79558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9" name="Freeform: Shape 15">
            <a:extLst>
              <a:ext uri="{FF2B5EF4-FFF2-40B4-BE49-F238E27FC236}">
                <a16:creationId xmlns:a16="http://schemas.microsoft.com/office/drawing/2014/main" id="{D11AD2AD-0BA0-4DD3-8EEA-84686A0E71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919293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40" name="Freeform: Shape 17">
            <a:extLst>
              <a:ext uri="{FF2B5EF4-FFF2-40B4-BE49-F238E27FC236}">
                <a16:creationId xmlns:a16="http://schemas.microsoft.com/office/drawing/2014/main" id="{9E5C5460-229E-46C8-A712-CC3179854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00654" y="4275786"/>
            <a:ext cx="2691346" cy="2582214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1" name="Freeform: Shape 19">
            <a:extLst>
              <a:ext uri="{FF2B5EF4-FFF2-40B4-BE49-F238E27FC236}">
                <a16:creationId xmlns:a16="http://schemas.microsoft.com/office/drawing/2014/main" id="{2552FC29-9118-466F-940E-80C84EFDF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00654" y="4275786"/>
            <a:ext cx="2691346" cy="2582214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3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FB617-4C8C-D64B-AF45-AA15FE39B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2067" y="2582214"/>
            <a:ext cx="521717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Webster – “the quality of character &amp; personality giving a person the ability to gain the confidence of and lead others”.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2" name="Graphic 185">
            <a:extLst>
              <a:ext uri="{FF2B5EF4-FFF2-40B4-BE49-F238E27FC236}">
                <a16:creationId xmlns:a16="http://schemas.microsoft.com/office/drawing/2014/main" id="{0C156BF8-7FF7-440F-BE2B-417DFFE8BF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7067280-C3E7-4DF6-A345-B9FEF6EF8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23">
              <a:extLst>
                <a:ext uri="{FF2B5EF4-FFF2-40B4-BE49-F238E27FC236}">
                  <a16:creationId xmlns:a16="http://schemas.microsoft.com/office/drawing/2014/main" id="{A78365A8-666B-4417-9D3C-554E6E6B2C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71CAAFA-0A31-4308-AB9F-B1C84ABDF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25">
              <a:extLst>
                <a:ext uri="{FF2B5EF4-FFF2-40B4-BE49-F238E27FC236}">
                  <a16:creationId xmlns:a16="http://schemas.microsoft.com/office/drawing/2014/main" id="{96AB1D25-144D-4BB4-A45C-60B8A094F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069F0FB4-779A-48FC-AC33-784F177C92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24871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98F79A4-A6C7-4101-B1E9-27E05CB7CF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2"/>
            <a:ext cx="2232251" cy="2361890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C31543-C144-4D43-8BBF-0F2F4F809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252" y="633046"/>
            <a:ext cx="4463623" cy="1314996"/>
          </a:xfrm>
        </p:spPr>
        <p:txBody>
          <a:bodyPr anchor="b">
            <a:normAutofit/>
          </a:bodyPr>
          <a:lstStyle/>
          <a:p>
            <a:br>
              <a:rPr lang="en-US" dirty="0"/>
            </a:br>
            <a:endParaRPr lang="en-US" b="1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9AFCB35-9C04-4524-A0B1-57FF6865D0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92656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11AD2AD-0BA0-4DD3-8EEA-84686A0E71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2391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352F3-0886-AA45-9863-DE64EFCDA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2252" y="2125737"/>
            <a:ext cx="4463623" cy="4044463"/>
          </a:xfrm>
        </p:spPr>
        <p:txBody>
          <a:bodyPr>
            <a:normAutofit/>
          </a:bodyPr>
          <a:lstStyle/>
          <a:p>
            <a:r>
              <a:rPr lang="en-US" sz="3600" dirty="0"/>
              <a:t>What ten characteristics do you believe are most important for a leader?  List on your paper.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3C8019B-3985-409B-9B87-494B974EE9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2"/>
            <a:ext cx="2232251" cy="2361890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3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9E5C5460-229E-46C8-A712-CC3179854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9419" y="3564607"/>
            <a:ext cx="3432581" cy="3293393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B85A4DB3-61AA-49A1-85A9-B3397CD519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9419" y="3564607"/>
            <a:ext cx="3432581" cy="3293393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4D0FB6-E180-48FD-B458-FFC446CE7D1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192" r="25056" b="-2"/>
          <a:stretch/>
        </p:blipFill>
        <p:spPr>
          <a:xfrm>
            <a:off x="7020480" y="871280"/>
            <a:ext cx="4415738" cy="4415738"/>
          </a:xfrm>
          <a:custGeom>
            <a:avLst/>
            <a:gdLst/>
            <a:ahLst/>
            <a:cxnLst/>
            <a:rect l="l" t="t" r="r" b="b"/>
            <a:pathLst>
              <a:path w="2452978" h="2452978">
                <a:moveTo>
                  <a:pt x="1226489" y="0"/>
                </a:moveTo>
                <a:cubicBezTo>
                  <a:pt x="1903860" y="0"/>
                  <a:pt x="2452978" y="549118"/>
                  <a:pt x="2452978" y="1226489"/>
                </a:cubicBezTo>
                <a:cubicBezTo>
                  <a:pt x="2452978" y="1903860"/>
                  <a:pt x="1903860" y="2452978"/>
                  <a:pt x="1226489" y="2452978"/>
                </a:cubicBezTo>
                <a:cubicBezTo>
                  <a:pt x="549118" y="2452978"/>
                  <a:pt x="0" y="1903860"/>
                  <a:pt x="0" y="1226489"/>
                </a:cubicBezTo>
                <a:cubicBezTo>
                  <a:pt x="0" y="549118"/>
                  <a:pt x="549118" y="0"/>
                  <a:pt x="1226489" y="0"/>
                </a:cubicBezTo>
                <a:close/>
              </a:path>
            </a:pathLst>
          </a:custGeom>
        </p:spPr>
      </p:pic>
      <p:grpSp>
        <p:nvGrpSpPr>
          <p:cNvPr id="23" name="Graphic 185">
            <a:extLst>
              <a:ext uri="{FF2B5EF4-FFF2-40B4-BE49-F238E27FC236}">
                <a16:creationId xmlns:a16="http://schemas.microsoft.com/office/drawing/2014/main" id="{0C156BF8-7FF7-440F-BE2B-417DFFE8BF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7067280-C3E7-4DF6-A345-B9FEF6EF8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78365A8-666B-4417-9D3C-554E6E6B2C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71CAAFA-0A31-4308-AB9F-B1C84ABDF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6AB1D25-144D-4BB4-A45C-60B8A094F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69F0FB4-779A-48FC-AC33-784F177C92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4166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662750-950E-5143-ACD6-BEC2D3F5E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4865" y="568517"/>
            <a:ext cx="5248221" cy="886379"/>
          </a:xfrm>
        </p:spPr>
        <p:txBody>
          <a:bodyPr>
            <a:normAutofit/>
          </a:bodyPr>
          <a:lstStyle/>
          <a:p>
            <a:r>
              <a:rPr lang="en-US" sz="4100"/>
              <a:t>Dwight D. Eisenhower </a:t>
            </a:r>
          </a:p>
        </p:txBody>
      </p:sp>
      <p:pic>
        <p:nvPicPr>
          <p:cNvPr id="1026" name="Picture 2" descr="10 Things You May Not Know About Dwight D. Eisenhower - HISTORY">
            <a:extLst>
              <a:ext uri="{FF2B5EF4-FFF2-40B4-BE49-F238E27FC236}">
                <a16:creationId xmlns:a16="http://schemas.microsoft.com/office/drawing/2014/main" id="{C41D3B63-0591-B348-ABFD-06B27E0D11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21752"/>
          <a:stretch/>
        </p:blipFill>
        <p:spPr bwMode="auto">
          <a:xfrm>
            <a:off x="739959" y="1095407"/>
            <a:ext cx="4754947" cy="4754947"/>
          </a:xfrm>
          <a:custGeom>
            <a:avLst/>
            <a:gdLst/>
            <a:ahLst/>
            <a:cxnLst/>
            <a:rect l="l" t="t" r="r" b="b"/>
            <a:pathLst>
              <a:path w="2388070" h="2388070">
                <a:moveTo>
                  <a:pt x="1194035" y="0"/>
                </a:moveTo>
                <a:cubicBezTo>
                  <a:pt x="1853482" y="0"/>
                  <a:pt x="2388070" y="534588"/>
                  <a:pt x="2388070" y="1194035"/>
                </a:cubicBezTo>
                <a:cubicBezTo>
                  <a:pt x="2388070" y="1853482"/>
                  <a:pt x="1853482" y="2388070"/>
                  <a:pt x="1194035" y="2388070"/>
                </a:cubicBezTo>
                <a:cubicBezTo>
                  <a:pt x="534588" y="2388070"/>
                  <a:pt x="0" y="1853482"/>
                  <a:pt x="0" y="1194035"/>
                </a:cubicBezTo>
                <a:cubicBezTo>
                  <a:pt x="0" y="534588"/>
                  <a:pt x="534588" y="0"/>
                  <a:pt x="1194035" y="0"/>
                </a:cubicBezTo>
                <a:close/>
              </a:path>
            </a:pathLst>
          </a:custGeom>
          <a:noFill/>
          <a:ln w="285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3" name="Group 72">
            <a:extLst>
              <a:ext uri="{FF2B5EF4-FFF2-40B4-BE49-F238E27FC236}">
                <a16:creationId xmlns:a16="http://schemas.microsoft.com/office/drawing/2014/main" id="{B894EFA8-F425-4D19-A94B-445388B31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tx1"/>
          </a:solidFill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C28CAB86-AA69-4EF8-A4E2-4E020497D0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tx1">
              <a:alpha val="20000"/>
            </a:schemeClr>
          </a:solidFill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29A36BEE-5544-45FB-88F3-9E156F32E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B49ECF4-1585-4D6B-AB63-D49C92945E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9E30C-AC6C-274C-B069-DF53CA0B4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820369"/>
            <a:ext cx="521717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“Leadership is the art of getting someone else to do something you want done because he wants to do it.”</a:t>
            </a:r>
          </a:p>
        </p:txBody>
      </p:sp>
      <p:grpSp>
        <p:nvGrpSpPr>
          <p:cNvPr id="81" name="Graphic 185">
            <a:extLst>
              <a:ext uri="{FF2B5EF4-FFF2-40B4-BE49-F238E27FC236}">
                <a16:creationId xmlns:a16="http://schemas.microsoft.com/office/drawing/2014/main" id="{582A903B-6B78-4F0A-B7C9-3D8049902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D510EA93-8F64-42C8-A630-D449506E9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06CB53FC-E4DA-4001-928B-9998A85EA5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D210B969-4FDF-4AAC-9397-63D5434958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570B3EF0-84EA-4F47-86A3-1EA1F644A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259369A8-EF57-42A1-8EC8-F6A9F92A3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8" name="Graphic 185">
            <a:extLst>
              <a:ext uri="{FF2B5EF4-FFF2-40B4-BE49-F238E27FC236}">
                <a16:creationId xmlns:a16="http://schemas.microsoft.com/office/drawing/2014/main" id="{617CAA5F-37E3-4DF6-9DD0-68A40D2161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tx1">
              <a:alpha val="20000"/>
            </a:schemeClr>
          </a:solidFill>
        </p:grpSpPr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2FCF03A3-80B7-45BC-AA40-A335CC8168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E9D3C77A-275B-4C9E-A407-B09450E564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DC6C5B5B-80BB-41D8-A377-C653EF1B01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DCA5D93A-E913-46A0-9684-20B6B4B8CA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FE6EFE8A-51D2-4AF6-A18C-29A9E5EF5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86636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99576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5" name="Oval 14">
            <a:extLst>
              <a:ext uri="{FF2B5EF4-FFF2-40B4-BE49-F238E27FC236}">
                <a16:creationId xmlns:a16="http://schemas.microsoft.com/office/drawing/2014/main" id="{7D6BF779-0B8C-4CC2-9268-9506AD0C5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A397E3E-B90C-4D82-BAAA-36F7AC6A4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E16C8D8F-10E9-4498-ABDB-0F923F8B6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24561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2DA1274F-9232-42BF-B9FE-B95EA14CF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24561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accent3">
              <a:alpha val="20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1E5A83E3-8A11-4492-BB6E-F5F2240316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564296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E5AF1D6-62CC-4988-9174-993F112DC2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564296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accent3">
              <a:alpha val="20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CF5E676-CA04-4CED-9F1E-5026ED66E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782347" cy="2943932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6BA9E676-A8FC-4C2F-8D78-C13ED8ABD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782347" cy="2943932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A2B5CBEA-F125-49B6-8335-227C325B11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65207" y="4529611"/>
            <a:ext cx="2426793" cy="2328389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ECD79B5-5FC5-495F-BFD6-346C16E787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65207" y="4529611"/>
            <a:ext cx="2426793" cy="2328389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3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C1D3151-5F97-4860-B56C-C98BD62CC2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21898" y="819446"/>
            <a:ext cx="8751370" cy="5402463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2D9D048-3063-435A-8C23-26C1907E9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21898" y="819446"/>
            <a:ext cx="8751370" cy="5402463"/>
          </a:xfrm>
          <a:prstGeom prst="rect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8DE96824-E506-4448-8704-5EC7BF7BC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20315" y="727769"/>
            <a:ext cx="8751370" cy="540246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7FA81C-4C69-B64B-AAB7-652FCF112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6765" y="1159933"/>
            <a:ext cx="6452134" cy="402642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b="1" cap="all" spc="1500" dirty="0">
                <a:ea typeface="Source Sans Pro SemiBold" panose="020B0603030403020204" pitchFamily="34" charset="0"/>
              </a:rPr>
              <a:t>The Hundred Acre Wood</a:t>
            </a:r>
            <a:br>
              <a:rPr lang="en-US" sz="6000" b="1" cap="all" spc="1500" dirty="0">
                <a:ea typeface="Source Sans Pro SemiBold" panose="020B0603030403020204" pitchFamily="34" charset="0"/>
              </a:rPr>
            </a:br>
            <a:r>
              <a:rPr lang="en-US" sz="6000" b="1" cap="all" spc="1500" dirty="0">
                <a:ea typeface="Source Sans Pro SemiBold" panose="020B0603030403020204" pitchFamily="34" charset="0"/>
              </a:rPr>
              <a:t>AA Milne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29446" y="4786746"/>
            <a:ext cx="620727" cy="620727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B6C541AE-9B02-44C0-B8C6-B2DEA7ED38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29446" y="4786746"/>
            <a:ext cx="620727" cy="620727"/>
          </a:xfrm>
          <a:prstGeom prst="ellipse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65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5" name="Oval 74">
            <a:extLst>
              <a:ext uri="{FF2B5EF4-FFF2-40B4-BE49-F238E27FC236}">
                <a16:creationId xmlns:a16="http://schemas.microsoft.com/office/drawing/2014/main" id="{EAED1919-54A1-41C9-B30B-A3FF3F58E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26220" y="98104"/>
            <a:ext cx="4288094" cy="4288094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400+ Best Winnie The Pooh &amp; Friends Printables images | winnie the pooh  friends, winnie the pooh, pooh">
            <a:extLst>
              <a:ext uri="{FF2B5EF4-FFF2-40B4-BE49-F238E27FC236}">
                <a16:creationId xmlns:a16="http://schemas.microsoft.com/office/drawing/2014/main" id="{D4314646-61CB-2A43-BF27-D7D6328A92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57998" y="941355"/>
            <a:ext cx="1424537" cy="2601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7" name="Group 76">
            <a:extLst>
              <a:ext uri="{FF2B5EF4-FFF2-40B4-BE49-F238E27FC236}">
                <a16:creationId xmlns:a16="http://schemas.microsoft.com/office/drawing/2014/main" id="{C4751043-2EE3-4222-9979-8E61D93DA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1848" y="2813300"/>
            <a:ext cx="3757487" cy="3757487"/>
            <a:chOff x="1881974" y="1174396"/>
            <a:chExt cx="5290997" cy="5290997"/>
          </a:xfrm>
        </p:grpSpPr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03FD8213-DB67-4E29-9615-984DB59917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1974" y="1174396"/>
              <a:ext cx="5290997" cy="5290997"/>
            </a:xfrm>
            <a:prstGeom prst="ellipse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84EDB257-28CF-422F-AE6A-B99E3FE811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1974" y="1174396"/>
              <a:ext cx="5290997" cy="5290997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 useBgFill="1">
        <p:nvSpPr>
          <p:cNvPr id="81" name="Oval 80">
            <a:extLst>
              <a:ext uri="{FF2B5EF4-FFF2-40B4-BE49-F238E27FC236}">
                <a16:creationId xmlns:a16="http://schemas.microsoft.com/office/drawing/2014/main" id="{FFFEB18F-F81F-4CED-BE64-EB888A77C3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4350" y="2762501"/>
            <a:ext cx="3744592" cy="3744592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D915A-6600-7B42-8C7D-8BF1E5280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591" y="3404608"/>
            <a:ext cx="3520789" cy="266608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Describe the Character</a:t>
            </a:r>
          </a:p>
        </p:txBody>
      </p:sp>
      <p:grpSp>
        <p:nvGrpSpPr>
          <p:cNvPr id="83" name="Graphic 190">
            <a:extLst>
              <a:ext uri="{FF2B5EF4-FFF2-40B4-BE49-F238E27FC236}">
                <a16:creationId xmlns:a16="http://schemas.microsoft.com/office/drawing/2014/main" id="{00E015F5-1A99-4E40-BC3D-770780299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3117" y="1193254"/>
            <a:ext cx="1291642" cy="429215"/>
            <a:chOff x="2504802" y="1755501"/>
            <a:chExt cx="1598829" cy="531293"/>
          </a:xfrm>
          <a:solidFill>
            <a:schemeClr val="tx1"/>
          </a:solidFill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3FE6F571-2BB7-46DA-A3D9-B32ADDC16A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A905CC16-753C-4B9F-B3E2-C456795AE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7" name="Graphic 4">
            <a:extLst>
              <a:ext uri="{FF2B5EF4-FFF2-40B4-BE49-F238E27FC236}">
                <a16:creationId xmlns:a16="http://schemas.microsoft.com/office/drawing/2014/main" id="{5468B3A9-705E-43C3-A742-0619B0D8F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80915" y="4748271"/>
            <a:ext cx="1330536" cy="1330521"/>
            <a:chOff x="5734037" y="3067039"/>
            <a:chExt cx="724483" cy="724489"/>
          </a:xfrm>
          <a:solidFill>
            <a:schemeClr val="tx1"/>
          </a:solidFill>
        </p:grpSpPr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29D439AD-5D67-497C-B831-D17FC3E59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23F54BF2-C71C-45C5-9408-3B5E011B0F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2BBABE17-DB56-44AB-934B-63C07C79F0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CB483D20-A128-4076-AF54-88646172B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E5EFA818-FDDA-49E9-B11F-E9DC1854A9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EA1F8728-F8F7-4828-A718-A15E7663EA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DA1F73F-AA1D-41D7-BAAB-292FD94A3E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D9441DEA-C85E-4B9C-A48D-8437854C4C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15EBAA20-1368-4495-8D7C-820FAD8ECF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0FB92591-626C-4D2B-A3E6-EC8742D67B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D392448D-513F-4528-9D8D-A151982041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61946BAE-1546-4EA4-A108-A799BF5D2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42A8EC93-6A35-4D37-A8CB-59362BF875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AFC3ECA2-E914-4D83-ABF9-B9FFD96E92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712B1108-9AAC-4F10-A64F-0D6963E518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284CDA0C-B2AB-4791-83B1-C053C061D6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F857BF6B-E0CA-49C0-8827-B44CE8B92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6D7B06A7-ADDF-4F27-B11F-08422FC18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E8B0DA6C-71D7-4FCB-AE4C-035E0ADB50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EB078173-ADFB-480D-91A4-4D71C01098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AAA4027A-C97B-4C9A-B04C-EBE2112200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C06DA92D-C6D0-4C7D-98CF-D9576912E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D6601653-3941-4C9B-BD39-62EECE23A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2BC4A394-4FFE-4BFE-9A59-2B624E071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EB4EABA5-FDCF-4F6F-8FF1-6FDFF50580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10F3C940-2320-488A-B24C-AB0A4FB53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F525BA82-37D8-47ED-AFF6-AE57124A4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C2D78955-C80F-4DA3-83AA-D28A5A6FA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BC23DAAC-7C06-4012-8CBB-8E3126B68B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60D19F80-DC80-49EC-8EDD-7889092C18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11F50BB3-EA39-4693-BAE1-1101EF0A41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00EFD45B-69A8-47F6-A5BF-779F7EB49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9E53C464-7272-4EBC-830B-CB29A96988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B6BF10CE-C2AD-487A-9402-8D5C746ECF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1064C7FE-F8EB-47EF-97FA-348A520599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A991C553-06A1-4F26-BBBC-80F7E11E7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BCE9C081-2191-4C84-956E-F106BB015C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292F6F03-BC34-40C6-8F17-7A169CD72F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A5101B80-7351-4F0F-AB7D-3E40B4D266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0570EE1D-95AC-4660-8E96-7C8A36FEB6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385D9A56-2D15-4E0A-B981-E168F09064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28D0BA2F-9273-4EAA-AD17-C4EFE1140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512CC54E-7976-4DC9-984C-45C2A23A7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C8A3FC72-9FF9-41F6-97E0-45A0FEE946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48918C16-C9B6-40D5-93A0-DB547B644A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A05612C6-4858-4854-A3D3-90CF1E1C7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A8E88D77-C726-4008-849C-DA7361F885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24CFE7CA-C955-4365-90C3-6272CB9A3C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38B43FC8-B81C-490A-A346-4C6235DA8A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214D0221-0C97-4C71-B535-7506956EF8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ED0C44EA-BD25-49A3-9EB8-9D8DED7C19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A3C9CCF2-15CC-4F7D-87F5-7FFEBAC9C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8AA321D8-1D2C-472C-A2DB-EBB74498DD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724680C1-4BB5-45DB-A558-82514418C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C94F4CEF-82DD-4CFB-8EE3-4AB115F6A0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4F186C9C-C620-4426-A674-E40F808F66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8929942C-BA3F-40EF-94DD-4A5C22C5B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D234974B-3555-465B-95A7-1C63CE738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0E38F9FD-48AC-4C3E-9E75-D1C0B555E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3AA72E26-5C3D-4231-9042-E00AE43E8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6684433D-3C9E-4C19-A801-D51CF3064F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DADB0C3D-A021-4F40-93B3-76B61334F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41781C18-F408-401D-8A86-99FFBB9895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9D958D9F-E4B0-48B1-ADA4-3053AFB5D9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43EFCD46-F0FB-499C-81B9-3508FE5C8C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2B6A130F-CB85-4BDA-8DDF-8DAAB2F7D0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9359DA40-CA94-4B1F-9BE6-C800BEEC77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73304FCD-8DAD-4BC8-A16E-84DDCA07FF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BCB4864C-8F67-4BE7-89CC-664EA25EC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845F543D-67FC-4640-A2A1-69DA6D0528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DBDB2A9C-60E5-4F7E-BA2B-4DD1595FB9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72B10DA2-D88E-4952-BDB5-102E61B4B2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AC5F5BED-3698-4F52-9977-D8CA2DC031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E19CCEBC-AD20-45B2-A751-42B40BB31C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3A978AD9-9A35-4B89-B3BC-61E54AD9EB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77D8C808-AFC9-42DD-B253-0048903791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EECD0BF1-7C64-407E-8306-4C447B1D32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953B0F94-AC35-4CB2-878D-1DC7D68BE9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08EA50C2-BB5F-4368-AA91-67B207C1AB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DE45A7FE-0A45-45F6-8417-EBDA5A12D8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DA8B8DC8-F88C-432E-A8C2-8D13FE874F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D02C5430-233D-49F7-B852-181D2B2F61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76DB286F-9E15-441C-8697-57007B76C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534DC0EE-15B7-44AE-A7DC-8B5E22688A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4FBE9900-F640-4248-9C4C-EDBE5E00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37FF04AF-F86B-49F8-AAB5-DA696591A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710DCFEA-4572-47A3-A6BE-7B21F5758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BA42ED8E-CCC8-478F-9EF4-625B633071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146DF8F4-DF09-4E6C-887F-C9269E56A5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7FF3916E-5C82-4956-A88B-81BFAC91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7E5CF7AE-ED45-4AB5-9AEB-56FC964BFA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7CFB132C-BEB1-4897-B1A4-97422811F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4EE49F21-E336-41BC-8256-85A9AB597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C62510EE-BDCD-4393-9AD7-2D0C9A722D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2420F94B-4F00-4C6C-97E3-BA5B5E6871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E712560A-A110-4132-85D5-21BBBFA8C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D1E3102B-23D5-43AE-A67D-583AAA52B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9D5ABE4E-EB80-423C-BBCE-9C1B77D9B0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BEB8CCC5-38F5-4892-A00B-14B645BBDF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8860175F-F7D5-4464-AD61-5B435528F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E28C20B0-98AA-4A5B-8CE1-236A3F6CAA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8A56719F-13F0-4B75-8C04-DAACD8FD86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B30555DA-285C-4859-83DE-B16FF6DB1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67AF00E9-C8D6-41C4-9703-5468F51639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D07F88BD-A2E8-4F25-BB43-9372C6C9F3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DFAE35DA-8283-4F4B-8C00-FF8EFE39B3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4340DEBE-A255-48E2-B7B2-AE881651C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FE968FB9-507A-4F2E-B346-15995081B1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4DA99BD8-9C2B-46BF-AA27-ED405540D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50C84F67-D2C2-48DF-8537-DF99C6024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F5CAEB9A-26A6-4FBF-916B-19FC9B0BF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E4DEDE1B-4819-4E4B-849E-330D7DF56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C441B73E-F19C-4313-8F46-F600603B36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014FE805-EF51-4859-A6DF-CF75F9A0F5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624CF2A5-BD9E-4570-8560-063BC70F26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6BEC415C-7946-43B2-9AC8-348B6B5CD0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1B615AD5-3365-43D4-8E16-377A2A2F97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9D184DFD-DD33-491E-90FF-6E4ECA2668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31B62FE1-0262-4B09-ABEA-8AA010137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20C539C6-FAA9-4EBE-93D9-1F946E144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8C6EF3FF-09E5-4099-A49B-CA364A6E8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B3C5E06F-8F1E-4771-AAE4-B34B1D6A3D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538D5AE9-76CC-4AE4-B026-656EDCB01B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30F1A9B9-52AB-4527-BD4A-1802F7C960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46A57D78-C020-4EEF-971D-0C8802889A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7666D7A3-5ABF-4EDE-A0C5-F2099B2D86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13BC460A-E0FF-4658-A2FD-A3AF4D51DF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26467CC2-3AB3-4D37-8323-385B7399F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563A1F58-33CE-4EDF-B902-3F43F69DA2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DDCFAB2F-7E88-4A57-999A-2506A1FE7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571BEB66-3787-441F-BB54-80C05C6F13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" name="Freeform: Shape 218">
              <a:extLst>
                <a:ext uri="{FF2B5EF4-FFF2-40B4-BE49-F238E27FC236}">
                  <a16:creationId xmlns:a16="http://schemas.microsoft.com/office/drawing/2014/main" id="{641DC095-611E-4979-8664-6C0EB878F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id="{210B9ECF-D859-4919-A9D6-3208548F00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id="{4FBC31D4-7E98-452C-8A87-822DE0432C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" name="Freeform: Shape 221">
              <a:extLst>
                <a:ext uri="{FF2B5EF4-FFF2-40B4-BE49-F238E27FC236}">
                  <a16:creationId xmlns:a16="http://schemas.microsoft.com/office/drawing/2014/main" id="{E302346C-F328-435B-87ED-447C6F8542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3" name="Freeform: Shape 222">
              <a:extLst>
                <a:ext uri="{FF2B5EF4-FFF2-40B4-BE49-F238E27FC236}">
                  <a16:creationId xmlns:a16="http://schemas.microsoft.com/office/drawing/2014/main" id="{B94F507E-9E94-432E-AE8A-A6CB2C5D0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id="{1FFAC4F0-FD7F-4943-B60E-E276F8B23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5" name="Freeform: Shape 224">
              <a:extLst>
                <a:ext uri="{FF2B5EF4-FFF2-40B4-BE49-F238E27FC236}">
                  <a16:creationId xmlns:a16="http://schemas.microsoft.com/office/drawing/2014/main" id="{A8A5D871-92FD-43C3-BF94-0B524FA7D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" name="Freeform: Shape 225">
              <a:extLst>
                <a:ext uri="{FF2B5EF4-FFF2-40B4-BE49-F238E27FC236}">
                  <a16:creationId xmlns:a16="http://schemas.microsoft.com/office/drawing/2014/main" id="{6A79A241-1665-453E-ADD4-18892D4F8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7" name="Freeform: Shape 226">
              <a:extLst>
                <a:ext uri="{FF2B5EF4-FFF2-40B4-BE49-F238E27FC236}">
                  <a16:creationId xmlns:a16="http://schemas.microsoft.com/office/drawing/2014/main" id="{81EABE18-4189-4E07-93C9-9B76673E3E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8" name="Freeform: Shape 227">
              <a:extLst>
                <a:ext uri="{FF2B5EF4-FFF2-40B4-BE49-F238E27FC236}">
                  <a16:creationId xmlns:a16="http://schemas.microsoft.com/office/drawing/2014/main" id="{B658A0EE-6F09-4EF7-B5E7-F23A556BD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9" name="Freeform: Shape 228">
              <a:extLst>
                <a:ext uri="{FF2B5EF4-FFF2-40B4-BE49-F238E27FC236}">
                  <a16:creationId xmlns:a16="http://schemas.microsoft.com/office/drawing/2014/main" id="{15EB019C-C95B-4DE3-BD17-DC20F8007A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id="{2948B3ED-79C1-47C8-B712-0BFB5536C3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1" name="Freeform: Shape 230">
              <a:extLst>
                <a:ext uri="{FF2B5EF4-FFF2-40B4-BE49-F238E27FC236}">
                  <a16:creationId xmlns:a16="http://schemas.microsoft.com/office/drawing/2014/main" id="{13387DB9-900B-422D-90F7-C5C7EB5D5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2" name="Freeform: Shape 231">
              <a:extLst>
                <a:ext uri="{FF2B5EF4-FFF2-40B4-BE49-F238E27FC236}">
                  <a16:creationId xmlns:a16="http://schemas.microsoft.com/office/drawing/2014/main" id="{48FDCCF3-E6D6-4CD0-9D47-02FE785C7A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3" name="Freeform: Shape 232">
              <a:extLst>
                <a:ext uri="{FF2B5EF4-FFF2-40B4-BE49-F238E27FC236}">
                  <a16:creationId xmlns:a16="http://schemas.microsoft.com/office/drawing/2014/main" id="{BC14E8F6-33F6-47CE-9A24-EA71D7149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4" name="Freeform: Shape 233">
              <a:extLst>
                <a:ext uri="{FF2B5EF4-FFF2-40B4-BE49-F238E27FC236}">
                  <a16:creationId xmlns:a16="http://schemas.microsoft.com/office/drawing/2014/main" id="{F78CC38F-63FC-4552-B17B-8D79D3C8F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5" name="Freeform: Shape 234">
              <a:extLst>
                <a:ext uri="{FF2B5EF4-FFF2-40B4-BE49-F238E27FC236}">
                  <a16:creationId xmlns:a16="http://schemas.microsoft.com/office/drawing/2014/main" id="{89042823-A002-49CE-B03D-ED1291DC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6" name="Freeform: Shape 235">
              <a:extLst>
                <a:ext uri="{FF2B5EF4-FFF2-40B4-BE49-F238E27FC236}">
                  <a16:creationId xmlns:a16="http://schemas.microsoft.com/office/drawing/2014/main" id="{96EFC6CE-198B-489B-B1EE-72CE84262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7" name="Freeform: Shape 236">
              <a:extLst>
                <a:ext uri="{FF2B5EF4-FFF2-40B4-BE49-F238E27FC236}">
                  <a16:creationId xmlns:a16="http://schemas.microsoft.com/office/drawing/2014/main" id="{49FEA23D-54D9-45D7-9325-1E2F638C9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8" name="Freeform: Shape 237">
              <a:extLst>
                <a:ext uri="{FF2B5EF4-FFF2-40B4-BE49-F238E27FC236}">
                  <a16:creationId xmlns:a16="http://schemas.microsoft.com/office/drawing/2014/main" id="{2DB04EE3-370F-49CE-BCFE-C2999C3CF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9" name="Freeform: Shape 238">
              <a:extLst>
                <a:ext uri="{FF2B5EF4-FFF2-40B4-BE49-F238E27FC236}">
                  <a16:creationId xmlns:a16="http://schemas.microsoft.com/office/drawing/2014/main" id="{8BCBCC34-797D-41A8-8AD1-7E03E1BBFF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0" name="Freeform: Shape 239">
              <a:extLst>
                <a:ext uri="{FF2B5EF4-FFF2-40B4-BE49-F238E27FC236}">
                  <a16:creationId xmlns:a16="http://schemas.microsoft.com/office/drawing/2014/main" id="{AFF5C1F8-0EDE-4835-89E6-1FCB2EA39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1" name="Freeform: Shape 240">
              <a:extLst>
                <a:ext uri="{FF2B5EF4-FFF2-40B4-BE49-F238E27FC236}">
                  <a16:creationId xmlns:a16="http://schemas.microsoft.com/office/drawing/2014/main" id="{6171D504-6300-457C-AFCC-064DBB3FC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2" name="Freeform: Shape 241">
              <a:extLst>
                <a:ext uri="{FF2B5EF4-FFF2-40B4-BE49-F238E27FC236}">
                  <a16:creationId xmlns:a16="http://schemas.microsoft.com/office/drawing/2014/main" id="{62ACE739-C8C4-4495-B04C-C3AFC4481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" name="Freeform: Shape 242">
              <a:extLst>
                <a:ext uri="{FF2B5EF4-FFF2-40B4-BE49-F238E27FC236}">
                  <a16:creationId xmlns:a16="http://schemas.microsoft.com/office/drawing/2014/main" id="{3F4771CD-CDCA-4FFE-8EF5-E42D1781E7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" name="Freeform: Shape 243">
              <a:extLst>
                <a:ext uri="{FF2B5EF4-FFF2-40B4-BE49-F238E27FC236}">
                  <a16:creationId xmlns:a16="http://schemas.microsoft.com/office/drawing/2014/main" id="{A10C0BFE-A8F9-4E21-9DFD-37A4D26C62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5" name="Freeform: Shape 244">
              <a:extLst>
                <a:ext uri="{FF2B5EF4-FFF2-40B4-BE49-F238E27FC236}">
                  <a16:creationId xmlns:a16="http://schemas.microsoft.com/office/drawing/2014/main" id="{4D8D4EF9-4EF7-4538-A4AE-439F9335EA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" name="Freeform: Shape 245">
              <a:extLst>
                <a:ext uri="{FF2B5EF4-FFF2-40B4-BE49-F238E27FC236}">
                  <a16:creationId xmlns:a16="http://schemas.microsoft.com/office/drawing/2014/main" id="{7E0500AB-5662-43B9-95C2-2EC80CC54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7" name="Freeform: Shape 246">
              <a:extLst>
                <a:ext uri="{FF2B5EF4-FFF2-40B4-BE49-F238E27FC236}">
                  <a16:creationId xmlns:a16="http://schemas.microsoft.com/office/drawing/2014/main" id="{984021AD-A6A2-4CDA-A953-72FBA7598B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8" name="Freeform: Shape 247">
              <a:extLst>
                <a:ext uri="{FF2B5EF4-FFF2-40B4-BE49-F238E27FC236}">
                  <a16:creationId xmlns:a16="http://schemas.microsoft.com/office/drawing/2014/main" id="{FD1FBF47-CAC8-4385-9DC7-C9BB6167E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9" name="Freeform: Shape 248">
              <a:extLst>
                <a:ext uri="{FF2B5EF4-FFF2-40B4-BE49-F238E27FC236}">
                  <a16:creationId xmlns:a16="http://schemas.microsoft.com/office/drawing/2014/main" id="{FBAEE482-005F-4288-8D66-09EA246C4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0" name="Freeform: Shape 249">
              <a:extLst>
                <a:ext uri="{FF2B5EF4-FFF2-40B4-BE49-F238E27FC236}">
                  <a16:creationId xmlns:a16="http://schemas.microsoft.com/office/drawing/2014/main" id="{2C5DCF49-33DE-4AFF-818E-42F59F280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1" name="Freeform: Shape 250">
              <a:extLst>
                <a:ext uri="{FF2B5EF4-FFF2-40B4-BE49-F238E27FC236}">
                  <a16:creationId xmlns:a16="http://schemas.microsoft.com/office/drawing/2014/main" id="{866903F3-208B-46D5-925B-254DC74291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2" name="Freeform: Shape 251">
              <a:extLst>
                <a:ext uri="{FF2B5EF4-FFF2-40B4-BE49-F238E27FC236}">
                  <a16:creationId xmlns:a16="http://schemas.microsoft.com/office/drawing/2014/main" id="{2550D219-E342-4A38-BB89-575C1EE7A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3" name="Freeform: Shape 252">
              <a:extLst>
                <a:ext uri="{FF2B5EF4-FFF2-40B4-BE49-F238E27FC236}">
                  <a16:creationId xmlns:a16="http://schemas.microsoft.com/office/drawing/2014/main" id="{5B5485FC-95D0-4660-9594-2C9BD3B77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4" name="Freeform: Shape 253">
              <a:extLst>
                <a:ext uri="{FF2B5EF4-FFF2-40B4-BE49-F238E27FC236}">
                  <a16:creationId xmlns:a16="http://schemas.microsoft.com/office/drawing/2014/main" id="{2EA358DA-C7E8-4DF8-B7D6-CC5829565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5" name="Freeform: Shape 254">
              <a:extLst>
                <a:ext uri="{FF2B5EF4-FFF2-40B4-BE49-F238E27FC236}">
                  <a16:creationId xmlns:a16="http://schemas.microsoft.com/office/drawing/2014/main" id="{7990E8BB-4369-4845-8436-A6F3FE1D1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6" name="Freeform: Shape 255">
              <a:extLst>
                <a:ext uri="{FF2B5EF4-FFF2-40B4-BE49-F238E27FC236}">
                  <a16:creationId xmlns:a16="http://schemas.microsoft.com/office/drawing/2014/main" id="{D6C050C5-1951-434B-A7FE-D271E73F8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054" name="Content Placeholder 2053">
            <a:extLst>
              <a:ext uri="{FF2B5EF4-FFF2-40B4-BE49-F238E27FC236}">
                <a16:creationId xmlns:a16="http://schemas.microsoft.com/office/drawing/2014/main" id="{6B888A72-5EF3-4EED-8504-E95281739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270" y="1130846"/>
            <a:ext cx="4974771" cy="4351338"/>
          </a:xfrm>
        </p:spPr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04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2A638C7D-9088-41A9-88A0-7357157BC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31180" y="1109243"/>
            <a:ext cx="4842710" cy="4842710"/>
            <a:chOff x="1881974" y="1174396"/>
            <a:chExt cx="5290997" cy="5290997"/>
          </a:xfrm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9714B173-1D32-4BBC-A685-1F5D257AB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1974" y="1174396"/>
              <a:ext cx="5290997" cy="5290997"/>
            </a:xfrm>
            <a:prstGeom prst="ellipse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BEF82DD1-2343-4F41-B6A7-A6489A713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1974" y="1174396"/>
              <a:ext cx="5290997" cy="5290997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 useBgFill="1">
        <p:nvSpPr>
          <p:cNvPr id="79" name="Oval 78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270" y="1095407"/>
            <a:ext cx="4754948" cy="4754948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70F765-8EEE-504F-9CD1-BB316F36B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4751" y="568517"/>
            <a:ext cx="6161004" cy="886379"/>
          </a:xfrm>
        </p:spPr>
        <p:txBody>
          <a:bodyPr>
            <a:normAutofit/>
          </a:bodyPr>
          <a:lstStyle/>
          <a:p>
            <a:r>
              <a:rPr lang="en-US" dirty="0"/>
              <a:t>Describe the Character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3F219210-B16A-47B6-9AA8-207DAFF37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tx1"/>
          </a:solidFill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pic>
        <p:nvPicPr>
          <p:cNvPr id="3074" name="Picture 2" descr="eeyore - one of my favorites | Winnie the pooh friends, Eeyore, Cartoon pics">
            <a:extLst>
              <a:ext uri="{FF2B5EF4-FFF2-40B4-BE49-F238E27FC236}">
                <a16:creationId xmlns:a16="http://schemas.microsoft.com/office/drawing/2014/main" id="{1F0EFDF4-D769-764A-B914-D430A2836A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0431" y="1864214"/>
            <a:ext cx="3174625" cy="321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5" name="Graphic 185">
            <a:extLst>
              <a:ext uri="{FF2B5EF4-FFF2-40B4-BE49-F238E27FC236}">
                <a16:creationId xmlns:a16="http://schemas.microsoft.com/office/drawing/2014/main" id="{582A903B-6B78-4F0A-B7C9-3D8049902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510EA93-8F64-42C8-A630-D449506E9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06CB53FC-E4DA-4001-928B-9998A85EA5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D210B969-4FDF-4AAC-9397-63D5434958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570B3EF0-84EA-4F47-86A3-1EA1F644A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259369A8-EF57-42A1-8EC8-F6A9F92A3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078" name="Content Placeholder 3077">
            <a:extLst>
              <a:ext uri="{FF2B5EF4-FFF2-40B4-BE49-F238E27FC236}">
                <a16:creationId xmlns:a16="http://schemas.microsoft.com/office/drawing/2014/main" id="{AD7F4A95-7096-4A15-A19A-13DFD65F4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820369"/>
            <a:ext cx="5217173" cy="4351338"/>
          </a:xfrm>
        </p:spPr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58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99576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8" name="Oval 77">
            <a:extLst>
              <a:ext uri="{FF2B5EF4-FFF2-40B4-BE49-F238E27FC236}">
                <a16:creationId xmlns:a16="http://schemas.microsoft.com/office/drawing/2014/main" id="{7D6BF779-0B8C-4CC2-9268-9506AD0C5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80" name="Rectangle 79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4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FDCADA-B290-BC4E-BB42-3E21923C3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703" y="507238"/>
            <a:ext cx="3522504" cy="384589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400" b="1" cap="all" spc="1500" dirty="0">
                <a:ea typeface="Source Sans Pro SemiBold" panose="020B0603030403020204" pitchFamily="34" charset="0"/>
              </a:rPr>
              <a:t>Describe the Character</a:t>
            </a:r>
          </a:p>
        </p:txBody>
      </p:sp>
      <p:pic>
        <p:nvPicPr>
          <p:cNvPr id="4098" name="Picture 2" descr="Characters | Winnie the Pooh">
            <a:extLst>
              <a:ext uri="{FF2B5EF4-FFF2-40B4-BE49-F238E27FC236}">
                <a16:creationId xmlns:a16="http://schemas.microsoft.com/office/drawing/2014/main" id="{605F851D-37A5-7440-A3A4-FFA37A8657C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2"/>
          <a:stretch/>
        </p:blipFill>
        <p:spPr bwMode="auto">
          <a:xfrm>
            <a:off x="5467894" y="590861"/>
            <a:ext cx="5290998" cy="5290998"/>
          </a:xfrm>
          <a:custGeom>
            <a:avLst/>
            <a:gdLst/>
            <a:ahLst/>
            <a:cxnLst/>
            <a:rect l="l" t="t" r="r" b="b"/>
            <a:pathLst>
              <a:path w="5290998" h="5290998">
                <a:moveTo>
                  <a:pt x="2645499" y="0"/>
                </a:moveTo>
                <a:cubicBezTo>
                  <a:pt x="4106568" y="0"/>
                  <a:pt x="5290998" y="1184430"/>
                  <a:pt x="5290998" y="2645499"/>
                </a:cubicBezTo>
                <a:cubicBezTo>
                  <a:pt x="5290998" y="4106568"/>
                  <a:pt x="4106568" y="5290998"/>
                  <a:pt x="2645499" y="5290998"/>
                </a:cubicBezTo>
                <a:cubicBezTo>
                  <a:pt x="1184430" y="5290998"/>
                  <a:pt x="0" y="4106568"/>
                  <a:pt x="0" y="2645499"/>
                </a:cubicBezTo>
                <a:cubicBezTo>
                  <a:pt x="0" y="1184430"/>
                  <a:pt x="1184430" y="0"/>
                  <a:pt x="2645499" y="0"/>
                </a:cubicBezTo>
                <a:close/>
              </a:path>
            </a:pathLst>
          </a:custGeom>
          <a:noFill/>
          <a:ln w="254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" name="Graphic 212">
            <a:extLst>
              <a:ext uri="{FF2B5EF4-FFF2-40B4-BE49-F238E27FC236}">
                <a16:creationId xmlns:a16="http://schemas.microsoft.com/office/drawing/2014/main" id="{4D4C00DC-4DC6-4CD2-9E31-F17E6CEBC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58925" y="823301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84" name="Graphic 212">
            <a:extLst>
              <a:ext uri="{FF2B5EF4-FFF2-40B4-BE49-F238E27FC236}">
                <a16:creationId xmlns:a16="http://schemas.microsoft.com/office/drawing/2014/main" id="{A499C65A-9B02-4D7F-BD68-CD38D8805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58925" y="823301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86" name="Graphic 190">
            <a:extLst>
              <a:ext uri="{FF2B5EF4-FFF2-40B4-BE49-F238E27FC236}">
                <a16:creationId xmlns:a16="http://schemas.microsoft.com/office/drawing/2014/main" id="{66FB5A75-BDE2-4F12-A95B-C48788A76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70622" y="1755501"/>
            <a:ext cx="1598829" cy="531293"/>
            <a:chOff x="2504802" y="1755501"/>
            <a:chExt cx="1598829" cy="531293"/>
          </a:xfrm>
          <a:solidFill>
            <a:schemeClr val="tx1"/>
          </a:solidFill>
        </p:grpSpPr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DC86CBC8-A814-4C0C-A287-7C549693D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6AA52F4F-14E6-402F-A196-668B9CA9BC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0" name="Graphic 4">
            <a:extLst>
              <a:ext uri="{FF2B5EF4-FFF2-40B4-BE49-F238E27FC236}">
                <a16:creationId xmlns:a16="http://schemas.microsoft.com/office/drawing/2014/main" id="{1F4896D7-5AD0-4505-BCCD-82262CFEE2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035286" y="3429061"/>
            <a:ext cx="1861484" cy="1861513"/>
            <a:chOff x="5734037" y="3067039"/>
            <a:chExt cx="724483" cy="724489"/>
          </a:xfrm>
          <a:solidFill>
            <a:schemeClr val="tx1"/>
          </a:solidFill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83C04C31-4BBB-4AC5-A222-4E79BDDF63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090890F0-A440-4A5F-89E2-860A604251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F9BA7632-2294-4740-BB61-DFA5017B7B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D025C556-497E-4B62-9131-98448B5A7C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C467884A-CD29-4BCE-A1A4-1E629953FC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73A1BC11-A782-4A26-87D0-76C92BAB7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8787142E-1022-4109-9141-85FF9C22E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763BCB7E-36CC-4105-9CDA-BFB80F3FFC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A6EF2588-350F-4CCE-9BF8-799EC71961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0A696712-7E60-48CD-A6F8-91754B090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0244E95B-2BBF-4335-BEFC-BA135EF949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0D692242-534C-4A58-90D7-43A781D23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BC72B2EF-E5D1-46BF-B7FE-A9D174508B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48805B31-6BA4-45FA-8180-436B2EC419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51B376A0-4543-4AE3-8071-5C746BADEC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0824AEB4-F797-4131-AD1A-BCB807B086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7399A867-568D-43D3-8F17-6644C8D096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9953DBA6-7A8F-4369-8F18-DC19A21B43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D9167760-8210-45B7-96C9-462EB82D8E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3B578C99-7B91-480A-B8CA-B9FB3AF176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CDF91670-E084-4B4B-9F86-75DD43CBE8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8FC99F2F-C73F-444D-B4BB-C02E463AB2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7F3FF604-A6A9-4EDC-868C-696B92122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38D6C5BB-BF17-4FE8-B611-578E8EBE92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A80A8D66-3FA7-4C04-AEDC-D8F94AA433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3DE9B826-6E87-4EF5-AA9D-F55BB3A21D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BBAEEC53-BED0-4ACB-94B4-818158D7EF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30709FE3-3633-4C01-AAD6-75ADD93953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C0D68B00-260E-4EFC-A1FE-8B04EB5A72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360AF8DD-D1D2-43F3-83E5-ECF20A091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87B3F103-7F53-4D5E-B9A2-DE4F0B78D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2BBECD20-3735-4F14-8816-26D648091F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500687DC-38D4-44B7-BA7D-D8A0BA155F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23AFC6B0-2B60-47B1-B854-A02279C706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39963332-7F58-48B9-9BAB-87C986F39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342BD313-0F6E-4DC3-B8A8-861289801F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2253CE00-9D58-4821-B362-2552C433B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7E89086E-98CE-4697-8CE7-B2E7DB2E8C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2CE9357F-710D-4D3B-90C1-CF19E73F2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170ED7F2-AD38-47BC-B6A1-FF7E20AFDE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02600E9C-0B0F-45ED-A2CF-DE0240B2B9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B07D2066-6599-4BD0-9CD5-7289EB1B81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7BF96C0D-1DEE-47F2-A950-16BC0896F5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FD254ABE-505D-4C6A-9267-BFB78FBBA0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822BBE38-BC6F-4DDE-BD6D-2B496CE42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1046D1FA-C431-4F16-8BDD-71C614D798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CF387987-DEF1-447C-BC86-281AC0B3D6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9808DF01-2715-4215-81F1-B8C178304A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AED7F897-8A4F-4F3D-BFB1-738BCDCA97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9B51B8B7-D508-44C3-AFC5-820557A94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7FBC6B94-2A13-4303-AE51-334E386DA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27897959-2F8E-4A05-9EA8-5B0329B574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0522AB50-D351-40F4-8A88-E856C1F27F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221AFD52-C13F-4A20-B1DB-13C1A9A3D8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8E789B3B-F514-4E02-8C1A-2F85817AA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9E473BAC-3DA1-4D63-9D6C-2B993665F6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F385DCF4-8F59-4838-B86C-2B3EF0BCE7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3EC5A02E-609A-4C39-A35D-E8D038F7C9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7AB67B18-1821-4367-A7B6-CC2FFF66DF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DFCAC56E-4767-4984-9FE7-2C3CA57D01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0A1929ED-CEB2-4C49-B2ED-A206D37935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01D632F9-2F59-4C8D-B1BC-1CB0D15C36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03B9F80B-CAEF-442C-A218-E2B069545B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526A626E-CC14-4106-8AD4-DB3D81CD6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7CD710B8-B5DF-495F-ACEA-CFB9308CB5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E550C81D-B0B8-4DB8-A12C-B62944D07F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4EB82E53-B337-43EB-BFF8-1466F10E8B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D1DCEF3A-2B54-4AA2-9BFD-57EA4A2468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9F122967-34EF-4575-8E59-75D77FCD07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D87EBF9D-3949-4CCE-BB87-9784668346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58A1183F-B28F-4BAD-A14B-3940A6E92F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A81851B7-6D8F-454C-BBAA-498426069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99759A7A-483F-4DB0-8677-C6AB61E197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BDD1E55B-DE82-4811-BB33-1468396D2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F4B0251C-DACC-4A24-83BA-3D95F8D19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3647EF9B-D99D-48C1-B61E-19B85F4714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EB55DF3C-DDF0-4B01-849E-46A6634655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09149238-5A44-4264-84E6-DD25E7C01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4E6925C1-B440-4C1C-8829-2E6D9EE142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937B5BDB-32A7-4C47-A984-AF2316600E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9B5A7D9C-91C9-49A3-8AD5-DB49632FD4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C64B015D-AFCF-4AB2-AE58-A069B06DB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A4407931-9375-400F-88AC-C63D4E9E9C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554278B7-45C8-46E4-885A-69208D598B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3A806AB0-FBD6-41CD-997C-A76266D375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719E2D6D-6D96-4348-954B-3657A0B06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9794AABE-9C3E-4A8C-820F-0FDF65213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1DBEC39D-5464-46CA-B62B-24826F1F4D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41807973-667B-4780-B3AA-4ADC32DB3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970D793C-C9EE-467B-8385-42B6905A00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94695A53-78EB-4811-8BBC-4707F30169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0576416F-0C2E-4D01-9357-5C73ADF856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A091FE22-8667-4F89-A333-BA9A0917EC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CB779008-969D-4FA8-BB6C-3BBBCF919E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CDAF3B96-0DFB-44BA-959D-BF9643FFE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5F66F5FF-98B2-4453-8175-EB602A6A03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751D9683-9D41-4058-B90B-99146FC2F3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0907098D-1005-4522-BA21-F1534CBACF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5BFEF082-7E02-4ED8-B9D1-F0FC47FEC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4429C269-222E-4EFB-97B9-08FA243CEB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FC460F7F-5702-4281-850B-59E4182A71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A329057C-293F-4933-9DEA-2463E66D4B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7274CBA8-6253-4229-AC37-1D7126639E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B7ABAAD2-23FD-4AF4-8506-3CDDC5607B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27A85620-3B33-477A-949C-3F221DCC21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6247316E-E815-4CE3-9EC0-8DC8391EB4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3D047E26-5A98-4B49-A453-C71D894500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940C95BF-A85B-4251-A817-35A7B4F713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EA4FDA2F-E340-40E6-8678-8F4F9EB3D4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D94A3796-87FD-436D-8309-857F9B4898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2B20BE68-41F5-4E59-87CD-A8654B1238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7FD87938-B42E-45E5-ABB8-936E00A244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EA46A837-6AA3-4099-8055-251ED6D7D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B9D871B1-B4D0-4667-B5FA-21AE12E501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477E102A-1E9D-44C8-9DA0-1B4B61444C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42DB4921-ECFC-42CD-B91B-56AB1FE263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3156177C-2880-4AAF-BFC7-C3EA4AD09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B7C807E0-34AB-4AC3-A674-D7E438C603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93AD80AB-575A-4D50-A561-CE310E06BF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E4C11A99-7E93-4B54-B1CE-D90D45325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25A3E814-2D04-4881-B9E9-81ADDC0C97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073D9FB4-F4AF-4974-A734-C9300D2107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081A1414-A8F5-43F1-BA51-B058EF2C05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E41588DC-3C7F-4695-A42A-B5ABEA8B51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3884DF6D-4C87-4B4A-A918-B3F3C8BE35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CF26F2A0-B8D0-48D4-A9A9-BEB75CFF1F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7A9177E1-A6DC-4200-9D85-31A348E027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7DA218E3-83A8-45E8-B2E3-4B693606C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" name="Freeform: Shape 218">
              <a:extLst>
                <a:ext uri="{FF2B5EF4-FFF2-40B4-BE49-F238E27FC236}">
                  <a16:creationId xmlns:a16="http://schemas.microsoft.com/office/drawing/2014/main" id="{31E51433-E260-493C-8A94-FCE7FD9BA2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id="{3A74FFD3-BE5F-435D-AC22-825B6E049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id="{B3420F88-93EB-4790-A2BD-EFF61E77B0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" name="Freeform: Shape 221">
              <a:extLst>
                <a:ext uri="{FF2B5EF4-FFF2-40B4-BE49-F238E27FC236}">
                  <a16:creationId xmlns:a16="http://schemas.microsoft.com/office/drawing/2014/main" id="{3875302B-159F-4E81-AD49-154BAA8FD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3" name="Freeform: Shape 222">
              <a:extLst>
                <a:ext uri="{FF2B5EF4-FFF2-40B4-BE49-F238E27FC236}">
                  <a16:creationId xmlns:a16="http://schemas.microsoft.com/office/drawing/2014/main" id="{BE9966CE-BC06-4CEB-877D-34D9D1C2EE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id="{889924EA-8A9B-4ED5-8CF2-E184EE89D2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5" name="Freeform: Shape 224">
              <a:extLst>
                <a:ext uri="{FF2B5EF4-FFF2-40B4-BE49-F238E27FC236}">
                  <a16:creationId xmlns:a16="http://schemas.microsoft.com/office/drawing/2014/main" id="{300C1FB1-E227-40EE-A773-071D080B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" name="Freeform: Shape 225">
              <a:extLst>
                <a:ext uri="{FF2B5EF4-FFF2-40B4-BE49-F238E27FC236}">
                  <a16:creationId xmlns:a16="http://schemas.microsoft.com/office/drawing/2014/main" id="{14F26B5D-6E35-40E8-90DF-FD65CB33F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7" name="Freeform: Shape 226">
              <a:extLst>
                <a:ext uri="{FF2B5EF4-FFF2-40B4-BE49-F238E27FC236}">
                  <a16:creationId xmlns:a16="http://schemas.microsoft.com/office/drawing/2014/main" id="{059D8F05-F701-45A6-9377-454642C212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8" name="Freeform: Shape 227">
              <a:extLst>
                <a:ext uri="{FF2B5EF4-FFF2-40B4-BE49-F238E27FC236}">
                  <a16:creationId xmlns:a16="http://schemas.microsoft.com/office/drawing/2014/main" id="{5F57ACF8-D510-4715-B964-20D980558C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9" name="Freeform: Shape 228">
              <a:extLst>
                <a:ext uri="{FF2B5EF4-FFF2-40B4-BE49-F238E27FC236}">
                  <a16:creationId xmlns:a16="http://schemas.microsoft.com/office/drawing/2014/main" id="{51053CDD-687F-481B-86FB-56DA74C55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id="{76B24CA5-1578-43AE-8ED8-CB9F7EA62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1" name="Freeform: Shape 230">
              <a:extLst>
                <a:ext uri="{FF2B5EF4-FFF2-40B4-BE49-F238E27FC236}">
                  <a16:creationId xmlns:a16="http://schemas.microsoft.com/office/drawing/2014/main" id="{A3208550-AB5B-4E2B-914A-270D30163A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2" name="Freeform: Shape 231">
              <a:extLst>
                <a:ext uri="{FF2B5EF4-FFF2-40B4-BE49-F238E27FC236}">
                  <a16:creationId xmlns:a16="http://schemas.microsoft.com/office/drawing/2014/main" id="{D4120D7E-20EE-4413-A541-781EA4350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3" name="Freeform: Shape 232">
              <a:extLst>
                <a:ext uri="{FF2B5EF4-FFF2-40B4-BE49-F238E27FC236}">
                  <a16:creationId xmlns:a16="http://schemas.microsoft.com/office/drawing/2014/main" id="{9C0CC66E-BFF1-47FD-8C37-092016FBE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4" name="Freeform: Shape 233">
              <a:extLst>
                <a:ext uri="{FF2B5EF4-FFF2-40B4-BE49-F238E27FC236}">
                  <a16:creationId xmlns:a16="http://schemas.microsoft.com/office/drawing/2014/main" id="{09D9AD44-3983-44A2-9DBA-6C5FF3C47A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5" name="Freeform: Shape 234">
              <a:extLst>
                <a:ext uri="{FF2B5EF4-FFF2-40B4-BE49-F238E27FC236}">
                  <a16:creationId xmlns:a16="http://schemas.microsoft.com/office/drawing/2014/main" id="{71915592-B946-43D1-AE24-B72B17FC5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6" name="Freeform: Shape 235">
              <a:extLst>
                <a:ext uri="{FF2B5EF4-FFF2-40B4-BE49-F238E27FC236}">
                  <a16:creationId xmlns:a16="http://schemas.microsoft.com/office/drawing/2014/main" id="{3AC48622-C7DC-416F-B14F-AB0C6A3EF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7" name="Freeform: Shape 236">
              <a:extLst>
                <a:ext uri="{FF2B5EF4-FFF2-40B4-BE49-F238E27FC236}">
                  <a16:creationId xmlns:a16="http://schemas.microsoft.com/office/drawing/2014/main" id="{C122E9A7-0590-453C-AC3A-88265131C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8" name="Freeform: Shape 237">
              <a:extLst>
                <a:ext uri="{FF2B5EF4-FFF2-40B4-BE49-F238E27FC236}">
                  <a16:creationId xmlns:a16="http://schemas.microsoft.com/office/drawing/2014/main" id="{78246847-0B72-46B3-9243-7A7B92E212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9" name="Freeform: Shape 238">
              <a:extLst>
                <a:ext uri="{FF2B5EF4-FFF2-40B4-BE49-F238E27FC236}">
                  <a16:creationId xmlns:a16="http://schemas.microsoft.com/office/drawing/2014/main" id="{207FF669-6E9C-47DF-A1A0-667669279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0" name="Freeform: Shape 239">
              <a:extLst>
                <a:ext uri="{FF2B5EF4-FFF2-40B4-BE49-F238E27FC236}">
                  <a16:creationId xmlns:a16="http://schemas.microsoft.com/office/drawing/2014/main" id="{06905CAD-DCDC-4965-969E-3BA793FCA8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1" name="Freeform: Shape 240">
              <a:extLst>
                <a:ext uri="{FF2B5EF4-FFF2-40B4-BE49-F238E27FC236}">
                  <a16:creationId xmlns:a16="http://schemas.microsoft.com/office/drawing/2014/main" id="{7E82B7F4-81C1-4A48-A3C9-B9DE741C9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2" name="Freeform: Shape 241">
              <a:extLst>
                <a:ext uri="{FF2B5EF4-FFF2-40B4-BE49-F238E27FC236}">
                  <a16:creationId xmlns:a16="http://schemas.microsoft.com/office/drawing/2014/main" id="{53D306B7-0050-4206-8020-D3F81BC46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" name="Freeform: Shape 242">
              <a:extLst>
                <a:ext uri="{FF2B5EF4-FFF2-40B4-BE49-F238E27FC236}">
                  <a16:creationId xmlns:a16="http://schemas.microsoft.com/office/drawing/2014/main" id="{BE50823B-85BA-4734-A0E5-99F2D027C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" name="Freeform: Shape 243">
              <a:extLst>
                <a:ext uri="{FF2B5EF4-FFF2-40B4-BE49-F238E27FC236}">
                  <a16:creationId xmlns:a16="http://schemas.microsoft.com/office/drawing/2014/main" id="{1F26CEA8-889B-4F33-AE59-91F66E1602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5" name="Freeform: Shape 244">
              <a:extLst>
                <a:ext uri="{FF2B5EF4-FFF2-40B4-BE49-F238E27FC236}">
                  <a16:creationId xmlns:a16="http://schemas.microsoft.com/office/drawing/2014/main" id="{E64E5726-D6A2-4541-9EB4-0D455BFB19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" name="Freeform: Shape 245">
              <a:extLst>
                <a:ext uri="{FF2B5EF4-FFF2-40B4-BE49-F238E27FC236}">
                  <a16:creationId xmlns:a16="http://schemas.microsoft.com/office/drawing/2014/main" id="{B5A9478C-31E8-4C23-856A-5B4D6936B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7" name="Freeform: Shape 246">
              <a:extLst>
                <a:ext uri="{FF2B5EF4-FFF2-40B4-BE49-F238E27FC236}">
                  <a16:creationId xmlns:a16="http://schemas.microsoft.com/office/drawing/2014/main" id="{D4D55AFD-7163-47DF-8918-6BCF397B55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8" name="Freeform: Shape 247">
              <a:extLst>
                <a:ext uri="{FF2B5EF4-FFF2-40B4-BE49-F238E27FC236}">
                  <a16:creationId xmlns:a16="http://schemas.microsoft.com/office/drawing/2014/main" id="{20C5BF88-D776-4C9B-89BD-85EE0DCE81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9" name="Freeform: Shape 248">
              <a:extLst>
                <a:ext uri="{FF2B5EF4-FFF2-40B4-BE49-F238E27FC236}">
                  <a16:creationId xmlns:a16="http://schemas.microsoft.com/office/drawing/2014/main" id="{0A0347C6-25EE-4289-B805-750B30ABB9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0" name="Freeform: Shape 249">
              <a:extLst>
                <a:ext uri="{FF2B5EF4-FFF2-40B4-BE49-F238E27FC236}">
                  <a16:creationId xmlns:a16="http://schemas.microsoft.com/office/drawing/2014/main" id="{4C83C9E0-7820-4EA4-B9AA-AD6E0719F3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1" name="Freeform: Shape 250">
              <a:extLst>
                <a:ext uri="{FF2B5EF4-FFF2-40B4-BE49-F238E27FC236}">
                  <a16:creationId xmlns:a16="http://schemas.microsoft.com/office/drawing/2014/main" id="{7E1B6DEA-553D-4733-9A45-3A28D118B6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2" name="Freeform: Shape 251">
              <a:extLst>
                <a:ext uri="{FF2B5EF4-FFF2-40B4-BE49-F238E27FC236}">
                  <a16:creationId xmlns:a16="http://schemas.microsoft.com/office/drawing/2014/main" id="{BE647149-B885-4A7D-B57E-A9762FF951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3" name="Freeform: Shape 252">
              <a:extLst>
                <a:ext uri="{FF2B5EF4-FFF2-40B4-BE49-F238E27FC236}">
                  <a16:creationId xmlns:a16="http://schemas.microsoft.com/office/drawing/2014/main" id="{3FFCDDD6-EA47-4BA4-914F-B4AD52A7DA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4" name="Freeform: Shape 253">
              <a:extLst>
                <a:ext uri="{FF2B5EF4-FFF2-40B4-BE49-F238E27FC236}">
                  <a16:creationId xmlns:a16="http://schemas.microsoft.com/office/drawing/2014/main" id="{18C5FC42-4A56-48D7-9C6F-EE6973256C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5" name="Freeform: Shape 254">
              <a:extLst>
                <a:ext uri="{FF2B5EF4-FFF2-40B4-BE49-F238E27FC236}">
                  <a16:creationId xmlns:a16="http://schemas.microsoft.com/office/drawing/2014/main" id="{E58746BA-672F-48B8-BA1D-E317498C1F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6" name="Freeform: Shape 255">
              <a:extLst>
                <a:ext uri="{FF2B5EF4-FFF2-40B4-BE49-F238E27FC236}">
                  <a16:creationId xmlns:a16="http://schemas.microsoft.com/office/drawing/2014/main" id="{75C60814-753C-4243-BD88-443E240D6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7" name="Freeform: Shape 256">
              <a:extLst>
                <a:ext uri="{FF2B5EF4-FFF2-40B4-BE49-F238E27FC236}">
                  <a16:creationId xmlns:a16="http://schemas.microsoft.com/office/drawing/2014/main" id="{174EB8C9-709B-42D9-9948-434CAA5E01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8" name="Freeform: Shape 257">
              <a:extLst>
                <a:ext uri="{FF2B5EF4-FFF2-40B4-BE49-F238E27FC236}">
                  <a16:creationId xmlns:a16="http://schemas.microsoft.com/office/drawing/2014/main" id="{786AB5B1-D0D7-4FE2-9A7D-BF9C01F7D7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9" name="Freeform: Shape 258">
              <a:extLst>
                <a:ext uri="{FF2B5EF4-FFF2-40B4-BE49-F238E27FC236}">
                  <a16:creationId xmlns:a16="http://schemas.microsoft.com/office/drawing/2014/main" id="{718E7606-3FC9-4354-BCF8-A980AE6DFA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02748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2A638C7D-9088-41A9-88A0-7357157BC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31180" y="1109243"/>
            <a:ext cx="4842710" cy="4842710"/>
            <a:chOff x="1881974" y="1174396"/>
            <a:chExt cx="5290997" cy="5290997"/>
          </a:xfrm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9714B173-1D32-4BBC-A685-1F5D257AB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1974" y="1174396"/>
              <a:ext cx="5290997" cy="5290997"/>
            </a:xfrm>
            <a:prstGeom prst="ellipse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BEF82DD1-2343-4F41-B6A7-A6489A713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1974" y="1174396"/>
              <a:ext cx="5290997" cy="5290997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 useBgFill="1">
        <p:nvSpPr>
          <p:cNvPr id="79" name="Oval 78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270" y="1095407"/>
            <a:ext cx="4754948" cy="4754948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8F4FC-D6DE-1E4F-9C4F-3CE31B380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4751" y="568517"/>
            <a:ext cx="6161004" cy="886379"/>
          </a:xfrm>
        </p:spPr>
        <p:txBody>
          <a:bodyPr>
            <a:normAutofit/>
          </a:bodyPr>
          <a:lstStyle/>
          <a:p>
            <a:r>
              <a:rPr lang="en-US" dirty="0"/>
              <a:t>Describe the Character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3F219210-B16A-47B6-9AA8-207DAFF37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tx1"/>
          </a:solidFill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pic>
        <p:nvPicPr>
          <p:cNvPr id="5122" name="Picture 2" descr="Rabbit | Winniepedia | Fandom">
            <a:extLst>
              <a:ext uri="{FF2B5EF4-FFF2-40B4-BE49-F238E27FC236}">
                <a16:creationId xmlns:a16="http://schemas.microsoft.com/office/drawing/2014/main" id="{41BCDB9F-8F36-834C-917F-F2BF046A07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9607" y="1864214"/>
            <a:ext cx="2716272" cy="321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5" name="Graphic 185">
            <a:extLst>
              <a:ext uri="{FF2B5EF4-FFF2-40B4-BE49-F238E27FC236}">
                <a16:creationId xmlns:a16="http://schemas.microsoft.com/office/drawing/2014/main" id="{582A903B-6B78-4F0A-B7C9-3D8049902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510EA93-8F64-42C8-A630-D449506E9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46" name="Freeform: Shape 86">
              <a:extLst>
                <a:ext uri="{FF2B5EF4-FFF2-40B4-BE49-F238E27FC236}">
                  <a16:creationId xmlns:a16="http://schemas.microsoft.com/office/drawing/2014/main" id="{06CB53FC-E4DA-4001-928B-9998A85EA5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D210B969-4FDF-4AAC-9397-63D5434958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570B3EF0-84EA-4F47-86A3-1EA1F644A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259369A8-EF57-42A1-8EC8-F6A9F92A3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147" name="Content Placeholder 5125">
            <a:extLst>
              <a:ext uri="{FF2B5EF4-FFF2-40B4-BE49-F238E27FC236}">
                <a16:creationId xmlns:a16="http://schemas.microsoft.com/office/drawing/2014/main" id="{FBEDE75B-CA51-43EF-A8FE-177D563F9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820369"/>
            <a:ext cx="5217173" cy="4351338"/>
          </a:xfrm>
        </p:spPr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47462"/>
      </p:ext>
    </p:extLst>
  </p:cSld>
  <p:clrMapOvr>
    <a:masterClrMapping/>
  </p:clrMapOvr>
</p:sld>
</file>

<file path=ppt/theme/theme1.xml><?xml version="1.0" encoding="utf-8"?>
<a:theme xmlns:a="http://schemas.openxmlformats.org/drawingml/2006/main" name="FunkyShapesDarkVTI">
  <a:themeElements>
    <a:clrScheme name="AnalogousFromDarkSeedLeftStep">
      <a:dk1>
        <a:srgbClr val="000000"/>
      </a:dk1>
      <a:lt1>
        <a:srgbClr val="FFFFFF"/>
      </a:lt1>
      <a:dk2>
        <a:srgbClr val="352441"/>
      </a:dk2>
      <a:lt2>
        <a:srgbClr val="E2E8E7"/>
      </a:lt2>
      <a:accent1>
        <a:srgbClr val="C34D61"/>
      </a:accent1>
      <a:accent2>
        <a:srgbClr val="B13B81"/>
      </a:accent2>
      <a:accent3>
        <a:srgbClr val="C34DC3"/>
      </a:accent3>
      <a:accent4>
        <a:srgbClr val="7F3BB1"/>
      </a:accent4>
      <a:accent5>
        <a:srgbClr val="604DC3"/>
      </a:accent5>
      <a:accent6>
        <a:srgbClr val="3B59B1"/>
      </a:accent6>
      <a:hlink>
        <a:srgbClr val="8361CA"/>
      </a:hlink>
      <a:folHlink>
        <a:srgbClr val="7F7F7F"/>
      </a:folHlink>
    </a:clrScheme>
    <a:fontScheme name="Source Sans Pro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kyShapesDarkVTI" id="{84637DF0-7D2D-4F20-816C-4D6C45F3FAF2}" vid="{0EF594EE-C33F-480F-80E7-D4F74C1C30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231</Words>
  <Application>Microsoft Macintosh PowerPoint</Application>
  <PresentationFormat>Widescreen</PresentationFormat>
  <Paragraphs>41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Source Sans Pro</vt:lpstr>
      <vt:lpstr>FunkyShapesDarkVTI</vt:lpstr>
      <vt:lpstr>Defining Leadership</vt:lpstr>
      <vt:lpstr>Definition:</vt:lpstr>
      <vt:lpstr> </vt:lpstr>
      <vt:lpstr>Dwight D. Eisenhower </vt:lpstr>
      <vt:lpstr>The Hundred Acre Wood AA Milne</vt:lpstr>
      <vt:lpstr>Describe the Character</vt:lpstr>
      <vt:lpstr>Describe the Character</vt:lpstr>
      <vt:lpstr>Describe the Character</vt:lpstr>
      <vt:lpstr>Describe the Character</vt:lpstr>
      <vt:lpstr>Describe the Character</vt:lpstr>
      <vt:lpstr>Describe the Character</vt:lpstr>
      <vt:lpstr>Describe the Character</vt:lpstr>
      <vt:lpstr>Describe the Character</vt:lpstr>
      <vt:lpstr>Class Discussion</vt:lpstr>
      <vt:lpstr>Of the characters in Winnie the Pooh- who gets your vote?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Defining Leadership</dc:title>
  <dc:creator>Microsoft Office User</dc:creator>
  <cp:lastModifiedBy>Microsoft Office User</cp:lastModifiedBy>
  <cp:revision>1</cp:revision>
  <dcterms:created xsi:type="dcterms:W3CDTF">2020-09-29T19:32:55Z</dcterms:created>
  <dcterms:modified xsi:type="dcterms:W3CDTF">2020-09-29T19:33:46Z</dcterms:modified>
</cp:coreProperties>
</file>